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Lst>
  <p:sldSz cy="5143500" cx="9144000"/>
  <p:notesSz cx="6858000" cy="9144000"/>
  <p:embeddedFontLst>
    <p:embeddedFont>
      <p:font typeface="Poppins"/>
      <p:regular r:id="rId32"/>
      <p:bold r:id="rId33"/>
      <p:italic r:id="rId34"/>
      <p:boldItalic r:id="rId3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font" Target="fonts/Poppins-bold.fntdata"/><Relationship Id="rId10" Type="http://schemas.openxmlformats.org/officeDocument/2006/relationships/slide" Target="slides/slide5.xml"/><Relationship Id="rId32" Type="http://schemas.openxmlformats.org/officeDocument/2006/relationships/font" Target="fonts/Poppins-regular.fntdata"/><Relationship Id="rId13" Type="http://schemas.openxmlformats.org/officeDocument/2006/relationships/slide" Target="slides/slide8.xml"/><Relationship Id="rId35" Type="http://schemas.openxmlformats.org/officeDocument/2006/relationships/font" Target="fonts/Poppins-boldItalic.fntdata"/><Relationship Id="rId12" Type="http://schemas.openxmlformats.org/officeDocument/2006/relationships/slide" Target="slides/slide7.xml"/><Relationship Id="rId34" Type="http://schemas.openxmlformats.org/officeDocument/2006/relationships/font" Target="fonts/Poppins-italic.fntdata"/><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1" Type="http://schemas.openxmlformats.org/officeDocument/2006/relationships/hyperlink" Target="https://docs.google.com/document/d/1xBl2cu3aw6djX5bmM2kUXXwA6_yokVuAlUbdwcpf7sU/view" TargetMode="External"/><Relationship Id="rId10" Type="http://schemas.openxmlformats.org/officeDocument/2006/relationships/hyperlink" Target="https://docs.google.com/document/d/1xBl2cu3aw6djX5bmM2kUXXwA6_yokVuAlUbdwcpf7sU/pub" TargetMode="External"/><Relationship Id="rId13" Type="http://schemas.openxmlformats.org/officeDocument/2006/relationships/hyperlink" Target="https://docs.google.com/presentation/d/1u01K0CWmIYRAC5nHs-FJF7O4hIV1gTHRO3vJQsJn9Ow/pub" TargetMode="External"/><Relationship Id="rId12" Type="http://schemas.openxmlformats.org/officeDocument/2006/relationships/hyperlink" Target="https://docs.google.com/presentation/d/1u01K0CWmIYRAC5nHs-FJF7O4hIV1gTHRO3vJQsJn9Ow/edit?usp=sharing" TargetMode="External"/><Relationship Id="rId1" Type="http://schemas.openxmlformats.org/officeDocument/2006/relationships/notesMaster" Target="../notesMasters/notesMaster1.xml"/><Relationship Id="rId2" Type="http://schemas.openxmlformats.org/officeDocument/2006/relationships/hyperlink" Target="https://drive.google.com/drive/folders/1LuDTqxKkMH9nX-0_wIvFUxoCZJGftF2I?usp=sharing" TargetMode="External"/><Relationship Id="rId3" Type="http://schemas.openxmlformats.org/officeDocument/2006/relationships/hyperlink" Target="https://docs.google.com/document/d/1ZRMKUZ7_74-ZbMVzujIos8oVJBHV0DDBv9McTVMMHTs/edit?usp=sharing" TargetMode="External"/><Relationship Id="rId4" Type="http://schemas.openxmlformats.org/officeDocument/2006/relationships/hyperlink" Target="https://docs.google.com/document/d/1ZRMKUZ7_74-ZbMVzujIos8oVJBHV0DDBv9McTVMMHTs/pub" TargetMode="External"/><Relationship Id="rId9" Type="http://schemas.openxmlformats.org/officeDocument/2006/relationships/hyperlink" Target="https://docs.google.com/document/d/1xBl2cu3aw6djX5bmM2kUXXwA6_yokVuAlUbdwcpf7sU/edit?usp=sharing" TargetMode="External"/><Relationship Id="rId14" Type="http://schemas.openxmlformats.org/officeDocument/2006/relationships/hyperlink" Target="https://docs.google.com/presentation/d/1u01K0CWmIYRAC5nHs-FJF7O4hIV1gTHRO3vJQsJn9Ow/view" TargetMode="External"/><Relationship Id="rId5" Type="http://schemas.openxmlformats.org/officeDocument/2006/relationships/hyperlink" Target="https://docs.google.com/document/d/1ZRMKUZ7_74-ZbMVzujIos8oVJBHV0DDBv9McTVMMHTs/view" TargetMode="External"/><Relationship Id="rId6" Type="http://schemas.openxmlformats.org/officeDocument/2006/relationships/hyperlink" Target="https://docs.google.com/presentation/d/1GdMkcIuq3MNuFaFkSuLp9vZpVP3rm1QxMPTCm5f4nFg/edit?usp=sharing" TargetMode="External"/><Relationship Id="rId7" Type="http://schemas.openxmlformats.org/officeDocument/2006/relationships/hyperlink" Target="https://docs.google.com/presentation/d/1GdMkcIuq3MNuFaFkSuLp9vZpVP3rm1QxMPTCm5f4nFg/pub" TargetMode="External"/><Relationship Id="rId8" Type="http://schemas.openxmlformats.org/officeDocument/2006/relationships/hyperlink" Target="https://docs.google.com/presentation/d/1GdMkcIuq3MNuFaFkSuLp9vZpVP3rm1QxMPTCm5f4nFg/view" TargetMode="Externa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1" Type="http://schemas.openxmlformats.org/officeDocument/2006/relationships/hyperlink" Target="https://docs.google.com/document/d/1xBl2cu3aw6djX5bmM2kUXXwA6_yokVuAlUbdwcpf7sU/view" TargetMode="External"/><Relationship Id="rId10" Type="http://schemas.openxmlformats.org/officeDocument/2006/relationships/hyperlink" Target="https://docs.google.com/document/d/1xBl2cu3aw6djX5bmM2kUXXwA6_yokVuAlUbdwcpf7sU/pub" TargetMode="External"/><Relationship Id="rId13" Type="http://schemas.openxmlformats.org/officeDocument/2006/relationships/hyperlink" Target="https://docs.google.com/presentation/d/1u01K0CWmIYRAC5nHs-FJF7O4hIV1gTHRO3vJQsJn9Ow/pub" TargetMode="External"/><Relationship Id="rId12" Type="http://schemas.openxmlformats.org/officeDocument/2006/relationships/hyperlink" Target="https://docs.google.com/presentation/d/1u01K0CWmIYRAC5nHs-FJF7O4hIV1gTHRO3vJQsJn9Ow/edit?usp=sharing" TargetMode="External"/><Relationship Id="rId1" Type="http://schemas.openxmlformats.org/officeDocument/2006/relationships/notesMaster" Target="../notesMasters/notesMaster1.xml"/><Relationship Id="rId2" Type="http://schemas.openxmlformats.org/officeDocument/2006/relationships/hyperlink" Target="https://drive.google.com/drive/folders/1LuDTqxKkMH9nX-0_wIvFUxoCZJGftF2I?usp=sharing" TargetMode="External"/><Relationship Id="rId3" Type="http://schemas.openxmlformats.org/officeDocument/2006/relationships/hyperlink" Target="https://docs.google.com/document/d/1ZRMKUZ7_74-ZbMVzujIos8oVJBHV0DDBv9McTVMMHTs/edit?usp=sharing" TargetMode="External"/><Relationship Id="rId4" Type="http://schemas.openxmlformats.org/officeDocument/2006/relationships/hyperlink" Target="https://docs.google.com/document/d/1ZRMKUZ7_74-ZbMVzujIos8oVJBHV0DDBv9McTVMMHTs/pub" TargetMode="External"/><Relationship Id="rId9" Type="http://schemas.openxmlformats.org/officeDocument/2006/relationships/hyperlink" Target="https://docs.google.com/document/d/1xBl2cu3aw6djX5bmM2kUXXwA6_yokVuAlUbdwcpf7sU/edit?usp=sharing" TargetMode="External"/><Relationship Id="rId14" Type="http://schemas.openxmlformats.org/officeDocument/2006/relationships/hyperlink" Target="https://docs.google.com/presentation/d/1u01K0CWmIYRAC5nHs-FJF7O4hIV1gTHRO3vJQsJn9Ow/view" TargetMode="External"/><Relationship Id="rId5" Type="http://schemas.openxmlformats.org/officeDocument/2006/relationships/hyperlink" Target="https://docs.google.com/document/d/1ZRMKUZ7_74-ZbMVzujIos8oVJBHV0DDBv9McTVMMHTs/view" TargetMode="External"/><Relationship Id="rId6" Type="http://schemas.openxmlformats.org/officeDocument/2006/relationships/hyperlink" Target="https://docs.google.com/presentation/d/1GdMkcIuq3MNuFaFkSuLp9vZpVP3rm1QxMPTCm5f4nFg/edit?usp=sharing" TargetMode="External"/><Relationship Id="rId7" Type="http://schemas.openxmlformats.org/officeDocument/2006/relationships/hyperlink" Target="https://docs.google.com/presentation/d/1GdMkcIuq3MNuFaFkSuLp9vZpVP3rm1QxMPTCm5f4nFg/pub" TargetMode="External"/><Relationship Id="rId8" Type="http://schemas.openxmlformats.org/officeDocument/2006/relationships/hyperlink" Target="https://docs.google.com/presentation/d/1GdMkcIuq3MNuFaFkSuLp9vZpVP3rm1QxMPTCm5f4nFg/view" TargetMode="Externa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SLIDES_API37868353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SLIDES_API37868353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https://drive.google.com/drive/folders/1LuDTqxKkMH9nX-0_wIvFUxoCZJGftF2I?usp=sharing</a:t>
            </a:r>
            <a:endParaRPr sz="1000"/>
          </a:p>
          <a:p>
            <a:pPr indent="0" lvl="0" marL="0" rtl="0" algn="l">
              <a:spcBef>
                <a:spcPts val="0"/>
              </a:spcBef>
              <a:spcAft>
                <a:spcPts val="0"/>
              </a:spcAft>
              <a:buNone/>
            </a:pPr>
            <a:r>
              <a:rPr lang="en" sz="1000" u="sng">
                <a:solidFill>
                  <a:schemeClr val="hlink"/>
                </a:solidFill>
                <a:hlinkClick r:id="rId3"/>
              </a:rPr>
              <a:t>https://docs.google.com/document/d/1ZRMKUZ7_74-ZbMVzujIos8oVJBHV0DDBv9McTVMMHTs/edit?usp=sharing</a:t>
            </a:r>
            <a:endParaRPr sz="1000"/>
          </a:p>
          <a:p>
            <a:pPr indent="0" lvl="0" marL="0" rtl="0" algn="l">
              <a:spcBef>
                <a:spcPts val="0"/>
              </a:spcBef>
              <a:spcAft>
                <a:spcPts val="0"/>
              </a:spcAft>
              <a:buNone/>
            </a:pPr>
            <a:r>
              <a:rPr lang="en" sz="1000" u="sng">
                <a:solidFill>
                  <a:schemeClr val="hlink"/>
                </a:solidFill>
                <a:hlinkClick r:id="rId4"/>
              </a:rPr>
              <a:t>https://docs.google.com/document/d/1ZRMKUZ7_74-ZbMVzujIos8oVJBHV0DDBv9McTVMMHTs/pub</a:t>
            </a:r>
            <a:endParaRPr sz="1000"/>
          </a:p>
          <a:p>
            <a:pPr indent="0" lvl="0" marL="0" rtl="0" algn="l">
              <a:spcBef>
                <a:spcPts val="0"/>
              </a:spcBef>
              <a:spcAft>
                <a:spcPts val="0"/>
              </a:spcAft>
              <a:buNone/>
            </a:pPr>
            <a:r>
              <a:rPr lang="en" sz="1000" u="sng">
                <a:solidFill>
                  <a:schemeClr val="hlink"/>
                </a:solidFill>
                <a:hlinkClick r:id="rId5"/>
              </a:rPr>
              <a:t>https://docs.google.com/document/d/1ZRMKUZ7_74-ZbMVzujIos8oVJBHV0DDBv9McTVMMHTs/view</a:t>
            </a:r>
            <a:endParaRPr sz="1000"/>
          </a:p>
          <a:p>
            <a:pPr indent="0" lvl="0" marL="0" rtl="0" algn="l">
              <a:spcBef>
                <a:spcPts val="0"/>
              </a:spcBef>
              <a:spcAft>
                <a:spcPts val="0"/>
              </a:spcAft>
              <a:buNone/>
            </a:pPr>
            <a:r>
              <a:rPr lang="en" sz="1000" u="sng">
                <a:solidFill>
                  <a:schemeClr val="hlink"/>
                </a:solidFill>
                <a:hlinkClick r:id="rId6"/>
              </a:rPr>
              <a:t>https://docs.google.com/presentation/d/1GdMkcIuq3MNuFaFkSuLp9vZpVP3rm1QxMPTCm5f4nFg/edit?usp=sharing</a:t>
            </a:r>
            <a:endParaRPr sz="1000"/>
          </a:p>
          <a:p>
            <a:pPr indent="0" lvl="0" marL="0" rtl="0" algn="l">
              <a:spcBef>
                <a:spcPts val="0"/>
              </a:spcBef>
              <a:spcAft>
                <a:spcPts val="0"/>
              </a:spcAft>
              <a:buNone/>
            </a:pPr>
            <a:r>
              <a:rPr lang="en" sz="1000" u="sng">
                <a:solidFill>
                  <a:schemeClr val="hlink"/>
                </a:solidFill>
                <a:hlinkClick r:id="rId7"/>
              </a:rPr>
              <a:t>https://docs.google.com/presentation/d/1GdMkcIuq3MNuFaFkSuLp9vZpVP3rm1QxMPTCm5f4nFg/pub</a:t>
            </a:r>
            <a:endParaRPr sz="1000"/>
          </a:p>
          <a:p>
            <a:pPr indent="0" lvl="0" marL="0" rtl="0" algn="l">
              <a:spcBef>
                <a:spcPts val="0"/>
              </a:spcBef>
              <a:spcAft>
                <a:spcPts val="0"/>
              </a:spcAft>
              <a:buNone/>
            </a:pPr>
            <a:r>
              <a:rPr lang="en" sz="1000" u="sng">
                <a:solidFill>
                  <a:schemeClr val="hlink"/>
                </a:solidFill>
                <a:hlinkClick r:id="rId8"/>
              </a:rPr>
              <a:t>https://docs.google.com/presentation/d/1GdMkcIuq3MNuFaFkSuLp9vZpVP3rm1QxMPTCm5f4nFg/view</a:t>
            </a:r>
            <a:endParaRPr sz="1000"/>
          </a:p>
          <a:p>
            <a:pPr indent="0" lvl="0" marL="0" rtl="0" algn="l">
              <a:spcBef>
                <a:spcPts val="0"/>
              </a:spcBef>
              <a:spcAft>
                <a:spcPts val="0"/>
              </a:spcAft>
              <a:buNone/>
            </a:pPr>
            <a:r>
              <a:rPr lang="en" sz="1000" u="sng">
                <a:solidFill>
                  <a:schemeClr val="hlink"/>
                </a:solidFill>
                <a:hlinkClick r:id="rId9"/>
              </a:rPr>
              <a:t>https://docs.google.com/document/d/1xBl2cu3aw6djX5bmM2kUXXwA6_yokVuAlUbdwcpf7sU/edit?usp=sharing</a:t>
            </a:r>
            <a:endParaRPr sz="1000"/>
          </a:p>
          <a:p>
            <a:pPr indent="0" lvl="0" marL="0" rtl="0" algn="l">
              <a:spcBef>
                <a:spcPts val="0"/>
              </a:spcBef>
              <a:spcAft>
                <a:spcPts val="0"/>
              </a:spcAft>
              <a:buNone/>
            </a:pPr>
            <a:r>
              <a:rPr lang="en" sz="1000" u="sng">
                <a:solidFill>
                  <a:schemeClr val="hlink"/>
                </a:solidFill>
                <a:hlinkClick r:id="rId10"/>
              </a:rPr>
              <a:t>https://docs.google.com/document/d/1xBl2cu3aw6djX5bmM2kUXXwA6_yokVuAlUbdwcpf7sU/pub</a:t>
            </a:r>
            <a:endParaRPr sz="1000"/>
          </a:p>
          <a:p>
            <a:pPr indent="0" lvl="0" marL="0" rtl="0" algn="l">
              <a:spcBef>
                <a:spcPts val="0"/>
              </a:spcBef>
              <a:spcAft>
                <a:spcPts val="0"/>
              </a:spcAft>
              <a:buNone/>
            </a:pPr>
            <a:r>
              <a:rPr lang="en" sz="1000" u="sng">
                <a:solidFill>
                  <a:schemeClr val="hlink"/>
                </a:solidFill>
                <a:hlinkClick r:id="rId11"/>
              </a:rPr>
              <a:t>https://docs.google.com/document/d/1xBl2cu3aw6djX5bmM2kUXXwA6_yokVuAlUbdwcpf7sU/view</a:t>
            </a:r>
            <a:endParaRPr sz="1000"/>
          </a:p>
          <a:p>
            <a:pPr indent="0" lvl="0" marL="0" rtl="0" algn="l">
              <a:spcBef>
                <a:spcPts val="0"/>
              </a:spcBef>
              <a:spcAft>
                <a:spcPts val="0"/>
              </a:spcAft>
              <a:buNone/>
            </a:pPr>
            <a:r>
              <a:rPr lang="en" sz="1000" u="sng">
                <a:solidFill>
                  <a:schemeClr val="hlink"/>
                </a:solidFill>
                <a:hlinkClick r:id="rId12"/>
              </a:rPr>
              <a:t>https://docs.google.com/presentation/d/1u01K0CWmIYRAC5nHs-FJF7O4hIV1gTHRO3vJQsJn9Ow/edit?usp=sharing</a:t>
            </a:r>
            <a:endParaRPr sz="1000"/>
          </a:p>
          <a:p>
            <a:pPr indent="0" lvl="0" marL="0" rtl="0" algn="l">
              <a:spcBef>
                <a:spcPts val="0"/>
              </a:spcBef>
              <a:spcAft>
                <a:spcPts val="0"/>
              </a:spcAft>
              <a:buNone/>
            </a:pPr>
            <a:r>
              <a:rPr lang="en" sz="1000" u="sng">
                <a:solidFill>
                  <a:schemeClr val="hlink"/>
                </a:solidFill>
                <a:hlinkClick r:id="rId13"/>
              </a:rPr>
              <a:t>https://docs.google.com/presentation/d/1u01K0CWmIYRAC5nHs-FJF7O4hIV1gTHRO3vJQsJn9Ow/pub</a:t>
            </a:r>
            <a:endParaRPr sz="1000"/>
          </a:p>
          <a:p>
            <a:pPr indent="0" lvl="0" marL="0" rtl="0" algn="l">
              <a:spcBef>
                <a:spcPts val="0"/>
              </a:spcBef>
              <a:spcAft>
                <a:spcPts val="0"/>
              </a:spcAft>
              <a:buNone/>
            </a:pPr>
            <a:r>
              <a:rPr lang="en" sz="1000" u="sng">
                <a:solidFill>
                  <a:schemeClr val="hlink"/>
                </a:solidFill>
                <a:hlinkClick r:id="rId14"/>
              </a:rPr>
              <a:t>https://docs.google.com/presentation/d/1u01K0CWmIYRAC5nHs-FJF7O4hIV1gTHRO3vJQsJn9Ow/view</a:t>
            </a:r>
            <a:endParaRPr sz="1000"/>
          </a:p>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SLIDES_API37868353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7" name="Google Shape;107;SLIDES_API37868353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SLIDES_API37868353_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3" name="Google Shape;113;SLIDES_API37868353_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SLIDES_API37868353_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9" name="Google Shape;119;SLIDES_API37868353_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SLIDES_API37868353_6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5" name="Google Shape;125;SLIDES_API37868353_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SLIDES_API37868353_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1" name="Google Shape;131;SLIDES_API37868353_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SLIDES_API37868353_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7" name="Google Shape;137;SLIDES_API37868353_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SLIDES_API37868353_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SLIDES_API37868353_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SLIDES_API37868353_8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9" name="Google Shape;149;SLIDES_API37868353_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SLIDES_API37868353_9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5" name="Google Shape;155;SLIDES_API37868353_9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SLIDES_API37868353_9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1" name="Google Shape;161;SLIDES_API37868353_9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SLIDES_API37868353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SLIDES_API37868353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360 video booth automatic,what is a 360 video booth,360 video booth business,360 video booth cost,360 degree photo booth video,360 experience video booth,360 video booth for rent,360 grad video booth,360 video booth hire,360 video booth with ring light,orcavue life 360 video booth,360 video booth near me,revolve 360 video booth near me,360 slow motion video booth,orcavue 360 video booth,orcavue xl 360 video booth,360 video booth platform,360 video booth platform spinner</a:t>
            </a:r>
            <a:endParaRPr/>
          </a:p>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SLIDES_API37868353_10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7" name="Google Shape;167;SLIDES_API37868353_10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SLIDES_API37868353_10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3" name="Google Shape;173;SLIDES_API37868353_10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7" name="Shape 177"/>
        <p:cNvGrpSpPr/>
        <p:nvPr/>
      </p:nvGrpSpPr>
      <p:grpSpPr>
        <a:xfrm>
          <a:off x="0" y="0"/>
          <a:ext cx="0" cy="0"/>
          <a:chOff x="0" y="0"/>
          <a:chExt cx="0" cy="0"/>
        </a:xfrm>
      </p:grpSpPr>
      <p:sp>
        <p:nvSpPr>
          <p:cNvPr id="178" name="Google Shape;178;SLIDES_API37868353_1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9" name="Google Shape;179;SLIDES_API37868353_1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3" name="Shape 183"/>
        <p:cNvGrpSpPr/>
        <p:nvPr/>
      </p:nvGrpSpPr>
      <p:grpSpPr>
        <a:xfrm>
          <a:off x="0" y="0"/>
          <a:ext cx="0" cy="0"/>
          <a:chOff x="0" y="0"/>
          <a:chExt cx="0" cy="0"/>
        </a:xfrm>
      </p:grpSpPr>
      <p:sp>
        <p:nvSpPr>
          <p:cNvPr id="184" name="Google Shape;184;SLIDES_API37868353_1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5" name="Google Shape;185;SLIDES_API37868353_1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9" name="Shape 189"/>
        <p:cNvGrpSpPr/>
        <p:nvPr/>
      </p:nvGrpSpPr>
      <p:grpSpPr>
        <a:xfrm>
          <a:off x="0" y="0"/>
          <a:ext cx="0" cy="0"/>
          <a:chOff x="0" y="0"/>
          <a:chExt cx="0" cy="0"/>
        </a:xfrm>
      </p:grpSpPr>
      <p:sp>
        <p:nvSpPr>
          <p:cNvPr id="190" name="Google Shape;190;SLIDES_API37868353_1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1" name="Google Shape;191;SLIDES_API37868353_1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5" name="Shape 195"/>
        <p:cNvGrpSpPr/>
        <p:nvPr/>
      </p:nvGrpSpPr>
      <p:grpSpPr>
        <a:xfrm>
          <a:off x="0" y="0"/>
          <a:ext cx="0" cy="0"/>
          <a:chOff x="0" y="0"/>
          <a:chExt cx="0" cy="0"/>
        </a:xfrm>
      </p:grpSpPr>
      <p:sp>
        <p:nvSpPr>
          <p:cNvPr id="196" name="Google Shape;196;SLIDES_API37868353_1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7" name="Google Shape;197;SLIDES_API37868353_1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https://drive.google.com/drive/folders/1LuDTqxKkMH9nX-0_wIvFUxoCZJGftF2I?usp=sharing</a:t>
            </a:r>
            <a:endParaRPr sz="1000"/>
          </a:p>
          <a:p>
            <a:pPr indent="0" lvl="0" marL="0" rtl="0" algn="l">
              <a:spcBef>
                <a:spcPts val="0"/>
              </a:spcBef>
              <a:spcAft>
                <a:spcPts val="0"/>
              </a:spcAft>
              <a:buNone/>
            </a:pPr>
            <a:r>
              <a:rPr lang="en" sz="1000" u="sng">
                <a:solidFill>
                  <a:schemeClr val="hlink"/>
                </a:solidFill>
                <a:hlinkClick r:id="rId3"/>
              </a:rPr>
              <a:t>https://docs.google.com/document/d/1ZRMKUZ7_74-ZbMVzujIos8oVJBHV0DDBv9McTVMMHTs/edit?usp=sharing</a:t>
            </a:r>
            <a:endParaRPr sz="1000"/>
          </a:p>
          <a:p>
            <a:pPr indent="0" lvl="0" marL="0" rtl="0" algn="l">
              <a:spcBef>
                <a:spcPts val="0"/>
              </a:spcBef>
              <a:spcAft>
                <a:spcPts val="0"/>
              </a:spcAft>
              <a:buNone/>
            </a:pPr>
            <a:r>
              <a:rPr lang="en" sz="1000" u="sng">
                <a:solidFill>
                  <a:schemeClr val="hlink"/>
                </a:solidFill>
                <a:hlinkClick r:id="rId4"/>
              </a:rPr>
              <a:t>https://docs.google.com/document/d/1ZRMKUZ7_74-ZbMVzujIos8oVJBHV0DDBv9McTVMMHTs/pub</a:t>
            </a:r>
            <a:endParaRPr sz="1000"/>
          </a:p>
          <a:p>
            <a:pPr indent="0" lvl="0" marL="0" rtl="0" algn="l">
              <a:spcBef>
                <a:spcPts val="0"/>
              </a:spcBef>
              <a:spcAft>
                <a:spcPts val="0"/>
              </a:spcAft>
              <a:buNone/>
            </a:pPr>
            <a:r>
              <a:rPr lang="en" sz="1000" u="sng">
                <a:solidFill>
                  <a:schemeClr val="hlink"/>
                </a:solidFill>
                <a:hlinkClick r:id="rId5"/>
              </a:rPr>
              <a:t>https://docs.google.com/document/d/1ZRMKUZ7_74-ZbMVzujIos8oVJBHV0DDBv9McTVMMHTs/view</a:t>
            </a:r>
            <a:endParaRPr sz="1000"/>
          </a:p>
          <a:p>
            <a:pPr indent="0" lvl="0" marL="0" rtl="0" algn="l">
              <a:spcBef>
                <a:spcPts val="0"/>
              </a:spcBef>
              <a:spcAft>
                <a:spcPts val="0"/>
              </a:spcAft>
              <a:buNone/>
            </a:pPr>
            <a:r>
              <a:rPr lang="en" sz="1000" u="sng">
                <a:solidFill>
                  <a:schemeClr val="hlink"/>
                </a:solidFill>
                <a:hlinkClick r:id="rId6"/>
              </a:rPr>
              <a:t>https://docs.google.com/presentation/d/1GdMkcIuq3MNuFaFkSuLp9vZpVP3rm1QxMPTCm5f4nFg/edit?usp=sharing</a:t>
            </a:r>
            <a:endParaRPr sz="1000"/>
          </a:p>
          <a:p>
            <a:pPr indent="0" lvl="0" marL="0" rtl="0" algn="l">
              <a:spcBef>
                <a:spcPts val="0"/>
              </a:spcBef>
              <a:spcAft>
                <a:spcPts val="0"/>
              </a:spcAft>
              <a:buNone/>
            </a:pPr>
            <a:r>
              <a:rPr lang="en" sz="1000" u="sng">
                <a:solidFill>
                  <a:schemeClr val="hlink"/>
                </a:solidFill>
                <a:hlinkClick r:id="rId7"/>
              </a:rPr>
              <a:t>https://docs.google.com/presentation/d/1GdMkcIuq3MNuFaFkSuLp9vZpVP3rm1QxMPTCm5f4nFg/pub</a:t>
            </a:r>
            <a:endParaRPr sz="1000"/>
          </a:p>
          <a:p>
            <a:pPr indent="0" lvl="0" marL="0" rtl="0" algn="l">
              <a:spcBef>
                <a:spcPts val="0"/>
              </a:spcBef>
              <a:spcAft>
                <a:spcPts val="0"/>
              </a:spcAft>
              <a:buNone/>
            </a:pPr>
            <a:r>
              <a:rPr lang="en" sz="1000" u="sng">
                <a:solidFill>
                  <a:schemeClr val="hlink"/>
                </a:solidFill>
                <a:hlinkClick r:id="rId8"/>
              </a:rPr>
              <a:t>https://docs.google.com/presentation/d/1GdMkcIuq3MNuFaFkSuLp9vZpVP3rm1QxMPTCm5f4nFg/view</a:t>
            </a:r>
            <a:endParaRPr sz="1000"/>
          </a:p>
          <a:p>
            <a:pPr indent="0" lvl="0" marL="0" rtl="0" algn="l">
              <a:spcBef>
                <a:spcPts val="0"/>
              </a:spcBef>
              <a:spcAft>
                <a:spcPts val="0"/>
              </a:spcAft>
              <a:buNone/>
            </a:pPr>
            <a:r>
              <a:rPr lang="en" sz="1000" u="sng">
                <a:solidFill>
                  <a:schemeClr val="hlink"/>
                </a:solidFill>
                <a:hlinkClick r:id="rId9"/>
              </a:rPr>
              <a:t>https://docs.google.com/document/d/1xBl2cu3aw6djX5bmM2kUXXwA6_yokVuAlUbdwcpf7sU/edit?usp=sharing</a:t>
            </a:r>
            <a:endParaRPr sz="1000"/>
          </a:p>
          <a:p>
            <a:pPr indent="0" lvl="0" marL="0" rtl="0" algn="l">
              <a:spcBef>
                <a:spcPts val="0"/>
              </a:spcBef>
              <a:spcAft>
                <a:spcPts val="0"/>
              </a:spcAft>
              <a:buNone/>
            </a:pPr>
            <a:r>
              <a:rPr lang="en" sz="1000" u="sng">
                <a:solidFill>
                  <a:schemeClr val="hlink"/>
                </a:solidFill>
                <a:hlinkClick r:id="rId10"/>
              </a:rPr>
              <a:t>https://docs.google.com/document/d/1xBl2cu3aw6djX5bmM2kUXXwA6_yokVuAlUbdwcpf7sU/pub</a:t>
            </a:r>
            <a:endParaRPr sz="1000"/>
          </a:p>
          <a:p>
            <a:pPr indent="0" lvl="0" marL="0" rtl="0" algn="l">
              <a:spcBef>
                <a:spcPts val="0"/>
              </a:spcBef>
              <a:spcAft>
                <a:spcPts val="0"/>
              </a:spcAft>
              <a:buNone/>
            </a:pPr>
            <a:r>
              <a:rPr lang="en" sz="1000" u="sng">
                <a:solidFill>
                  <a:schemeClr val="hlink"/>
                </a:solidFill>
                <a:hlinkClick r:id="rId11"/>
              </a:rPr>
              <a:t>https://docs.google.com/document/d/1xBl2cu3aw6djX5bmM2kUXXwA6_yokVuAlUbdwcpf7sU/view</a:t>
            </a:r>
            <a:endParaRPr sz="1000"/>
          </a:p>
          <a:p>
            <a:pPr indent="0" lvl="0" marL="0" rtl="0" algn="l">
              <a:spcBef>
                <a:spcPts val="0"/>
              </a:spcBef>
              <a:spcAft>
                <a:spcPts val="0"/>
              </a:spcAft>
              <a:buNone/>
            </a:pPr>
            <a:r>
              <a:rPr lang="en" sz="1000" u="sng">
                <a:solidFill>
                  <a:schemeClr val="hlink"/>
                </a:solidFill>
                <a:hlinkClick r:id="rId12"/>
              </a:rPr>
              <a:t>https://docs.google.com/presentation/d/1u01K0CWmIYRAC5nHs-FJF7O4hIV1gTHRO3vJQsJn9Ow/edit?usp=sharing</a:t>
            </a:r>
            <a:endParaRPr sz="1000"/>
          </a:p>
          <a:p>
            <a:pPr indent="0" lvl="0" marL="0" rtl="0" algn="l">
              <a:spcBef>
                <a:spcPts val="0"/>
              </a:spcBef>
              <a:spcAft>
                <a:spcPts val="0"/>
              </a:spcAft>
              <a:buNone/>
            </a:pPr>
            <a:r>
              <a:rPr lang="en" sz="1000" u="sng">
                <a:solidFill>
                  <a:schemeClr val="hlink"/>
                </a:solidFill>
                <a:hlinkClick r:id="rId13"/>
              </a:rPr>
              <a:t>https://docs.google.com/presentation/d/1u01K0CWmIYRAC5nHs-FJF7O4hIV1gTHRO3vJQsJn9Ow/pub</a:t>
            </a:r>
            <a:endParaRPr sz="1000"/>
          </a:p>
          <a:p>
            <a:pPr indent="0" lvl="0" marL="0" rtl="0" algn="l">
              <a:spcBef>
                <a:spcPts val="0"/>
              </a:spcBef>
              <a:spcAft>
                <a:spcPts val="0"/>
              </a:spcAft>
              <a:buNone/>
            </a:pPr>
            <a:r>
              <a:rPr lang="en" sz="1000" u="sng">
                <a:solidFill>
                  <a:schemeClr val="hlink"/>
                </a:solidFill>
                <a:hlinkClick r:id="rId14"/>
              </a:rPr>
              <a:t>https://docs.google.com/presentation/d/1u01K0CWmIYRAC5nHs-FJF7O4hIV1gTHRO3vJQsJn9Ow/view</a:t>
            </a:r>
            <a:endParaRPr sz="1000"/>
          </a:p>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1" name="Shape 201"/>
        <p:cNvGrpSpPr/>
        <p:nvPr/>
      </p:nvGrpSpPr>
      <p:grpSpPr>
        <a:xfrm>
          <a:off x="0" y="0"/>
          <a:ext cx="0" cy="0"/>
          <a:chOff x="0" y="0"/>
          <a:chExt cx="0" cy="0"/>
        </a:xfrm>
      </p:grpSpPr>
      <p:sp>
        <p:nvSpPr>
          <p:cNvPr id="202" name="Google Shape;202;SLIDES_API37868353_1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3" name="Google Shape;203;SLIDES_API37868353_1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360 video booth automatic,what is a 360 video booth,360 video booth business,360 video booth cost,360 degree photo booth video,360 experience video booth,360 video booth for rent,360 grad video booth,360 video booth hire,360 video booth with ring light,orcavue life 360 video booth,360 video booth near me,revolve 360 video booth near me,360 slow motion video booth,orcavue 360 video booth,orcavue xl 360 video booth,360 video booth platform,360 video booth platform spinner</a:t>
            </a:r>
            <a:endParaRPr/>
          </a:p>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SLIDES_API37868353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SLIDES_API37868353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Lucky Frog Photo Booth | 360 Video Booth Rental Los Angeles532 S Olive St, Los Angeles, CA 90013(562) 303-9926</a:t>
            </a:r>
            <a:endParaRPr/>
          </a:p>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SLIDES_API37868353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SLIDES_API37868353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Lucky Frog Photo Booth | 360 Video Booth Rental Los Angeles532 S Olive St, Los Angeles, CA 90013(562) 303-9926</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SLIDES_API37868353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SLIDES_API37868353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360 video booth automatic,what is a 360 video booth,360 video booth business,360 video booth cost,360 degree photo booth video,360 experience video booth,360 video booth for rent,360 grad video booth,360 video booth hire,360 video booth with ring light,orcavue life 360 video booth,360 video booth near me,revolve 360 video booth near me,360 slow motion video booth,orcavue 360 video booth,orcavue xl 360 video booth,360 video booth platform,360 video booth platform spinner</a:t>
            </a:r>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SLIDES_API37868353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SLIDES_API37868353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SLIDES_API37868353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SLIDES_API37868353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360 video booth automatic,what is a 360 video booth,360 video booth business,360 video booth cost,360 degree photo booth video,360 experience video booth,360 video booth for rent,360 grad video booth,360 video booth hire,360 video booth with ring light,orcavue life 360 video booth,360 video booth near me,revolve 360 video booth near me,360 slow motion video booth,orcavue 360 video booth,orcavue xl 360 video booth,360 video booth platform,360 video booth platform spinner</a:t>
            </a:r>
            <a:endParaRPr/>
          </a:p>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SLIDES_API37868353_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SLIDES_API37868353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SLIDES_API37868353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SLIDES_API37868353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sites.google.com/view/360photoboothrentalmalibu/home"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0.xml"/><Relationship Id="rId3" Type="http://schemas.openxmlformats.org/officeDocument/2006/relationships/hyperlink" Target="https://sites.google.com/view/360photoboothrentalmalibu/home" TargetMode="External"/><Relationship Id="rId4" Type="http://schemas.openxmlformats.org/officeDocument/2006/relationships/hyperlink" Target="http://www.youtube.com/watch?v=fnvGBKxBTyo" TargetMode="External"/><Relationship Id="rId5" Type="http://schemas.openxmlformats.org/officeDocument/2006/relationships/image" Target="../media/image5.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1.xml"/><Relationship Id="rId3" Type="http://schemas.openxmlformats.org/officeDocument/2006/relationships/hyperlink" Target="https://sites.google.com/view/360photoboothrentalmalibu/home" TargetMode="External"/><Relationship Id="rId4" Type="http://schemas.openxmlformats.org/officeDocument/2006/relationships/hyperlink" Target="http://www.youtube.com/watch?v=Ftabmw2hPIo" TargetMode="External"/><Relationship Id="rId5" Type="http://schemas.openxmlformats.org/officeDocument/2006/relationships/image" Target="../media/image3.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2.xml"/><Relationship Id="rId3" Type="http://schemas.openxmlformats.org/officeDocument/2006/relationships/hyperlink" Target="https://sites.google.com/view/360photoboothrentalmalibu/home" TargetMode="External"/><Relationship Id="rId4" Type="http://schemas.openxmlformats.org/officeDocument/2006/relationships/hyperlink" Target="http://www.youtube.com/watch?v=KSIPJdMhf6w" TargetMode="External"/><Relationship Id="rId5" Type="http://schemas.openxmlformats.org/officeDocument/2006/relationships/image" Target="../media/image7.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3.xml"/><Relationship Id="rId3" Type="http://schemas.openxmlformats.org/officeDocument/2006/relationships/hyperlink" Target="https://sites.google.com/view/360photoboothrentalmalibu/home" TargetMode="External"/><Relationship Id="rId4" Type="http://schemas.openxmlformats.org/officeDocument/2006/relationships/hyperlink" Target="http://www.youtube.com/watch?v=SXhlfWOl0_Y" TargetMode="External"/><Relationship Id="rId5" Type="http://schemas.openxmlformats.org/officeDocument/2006/relationships/image" Target="../media/image11.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4.xml"/><Relationship Id="rId3" Type="http://schemas.openxmlformats.org/officeDocument/2006/relationships/hyperlink" Target="https://sites.google.com/view/360photoboothrentalmalibu/home" TargetMode="External"/><Relationship Id="rId4" Type="http://schemas.openxmlformats.org/officeDocument/2006/relationships/hyperlink" Target="http://www.youtube.com/watch?v=fnvGBKxBTyo" TargetMode="External"/><Relationship Id="rId5" Type="http://schemas.openxmlformats.org/officeDocument/2006/relationships/image" Target="../media/image5.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5.xml"/><Relationship Id="rId3" Type="http://schemas.openxmlformats.org/officeDocument/2006/relationships/hyperlink" Target="https://sites.google.com/view/360photoboothrentalmalibu/home" TargetMode="External"/><Relationship Id="rId4" Type="http://schemas.openxmlformats.org/officeDocument/2006/relationships/hyperlink" Target="http://www.youtube.com/watch?v=KSIPJdMhf6w" TargetMode="External"/><Relationship Id="rId5" Type="http://schemas.openxmlformats.org/officeDocument/2006/relationships/image" Target="../media/image7.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6.xml"/><Relationship Id="rId3" Type="http://schemas.openxmlformats.org/officeDocument/2006/relationships/hyperlink" Target="https://sites.google.com/view/360photoboothrentalmalibu/home" TargetMode="External"/><Relationship Id="rId4" Type="http://schemas.openxmlformats.org/officeDocument/2006/relationships/hyperlink" Target="http://www.youtube.com/watch?v=-6znkVlToWU" TargetMode="External"/><Relationship Id="rId5" Type="http://schemas.openxmlformats.org/officeDocument/2006/relationships/image" Target="../media/image10.jp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7.xml"/><Relationship Id="rId3" Type="http://schemas.openxmlformats.org/officeDocument/2006/relationships/hyperlink" Target="https://sites.google.com/view/360photoboothrentalmalibu/home" TargetMode="External"/><Relationship Id="rId4" Type="http://schemas.openxmlformats.org/officeDocument/2006/relationships/hyperlink" Target="http://www.youtube.com/watch?v=dqvazoguN4M" TargetMode="External"/><Relationship Id="rId5" Type="http://schemas.openxmlformats.org/officeDocument/2006/relationships/image" Target="../media/image6.jp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8.xml"/><Relationship Id="rId3" Type="http://schemas.openxmlformats.org/officeDocument/2006/relationships/hyperlink" Target="https://sites.google.com/view/360photoboothrentalmalibu/home" TargetMode="External"/><Relationship Id="rId4" Type="http://schemas.openxmlformats.org/officeDocument/2006/relationships/hyperlink" Target="http://www.youtube.com/watch?v=k0Sb-D2bd-8" TargetMode="External"/><Relationship Id="rId5" Type="http://schemas.openxmlformats.org/officeDocument/2006/relationships/image" Target="../media/image9.jp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9.xml"/><Relationship Id="rId3" Type="http://schemas.openxmlformats.org/officeDocument/2006/relationships/hyperlink" Target="https://sites.google.com/view/360photoboothrentalmalibu/home" TargetMode="External"/><Relationship Id="rId4" Type="http://schemas.openxmlformats.org/officeDocument/2006/relationships/hyperlink" Target="http://www.youtube.com/watch?v=KSIPJdMhf6w" TargetMode="External"/><Relationship Id="rId5" Type="http://schemas.openxmlformats.org/officeDocument/2006/relationships/image" Target="../media/image7.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hyperlink" Target="https://sites.google.com/view/360photoboothrentalmalibu/home"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20.xml"/><Relationship Id="rId3" Type="http://schemas.openxmlformats.org/officeDocument/2006/relationships/hyperlink" Target="https://sites.google.com/view/360photoboothrentalmalibu/home" TargetMode="External"/><Relationship Id="rId4" Type="http://schemas.openxmlformats.org/officeDocument/2006/relationships/hyperlink" Target="http://www.youtube.com/watch?v=SXhlfWOl0_Y" TargetMode="External"/><Relationship Id="rId5" Type="http://schemas.openxmlformats.org/officeDocument/2006/relationships/image" Target="../media/image11.jp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21.xml"/><Relationship Id="rId3" Type="http://schemas.openxmlformats.org/officeDocument/2006/relationships/hyperlink" Target="https://sites.google.com/view/360photoboothrentalmalibu/home" TargetMode="External"/><Relationship Id="rId4" Type="http://schemas.openxmlformats.org/officeDocument/2006/relationships/hyperlink" Target="http://www.youtube.com/watch?v=KSIPJdMhf6w" TargetMode="External"/><Relationship Id="rId5" Type="http://schemas.openxmlformats.org/officeDocument/2006/relationships/image" Target="../media/image7.jp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22.xml"/><Relationship Id="rId3" Type="http://schemas.openxmlformats.org/officeDocument/2006/relationships/hyperlink" Target="https://sites.google.com/view/360photoboothrentalmalibu/home" TargetMode="External"/><Relationship Id="rId4" Type="http://schemas.openxmlformats.org/officeDocument/2006/relationships/hyperlink" Target="http://www.youtube.com/watch?v=slbFeiNUnJA" TargetMode="External"/><Relationship Id="rId5" Type="http://schemas.openxmlformats.org/officeDocument/2006/relationships/image" Target="../media/image2.jp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23.xml"/><Relationship Id="rId3" Type="http://schemas.openxmlformats.org/officeDocument/2006/relationships/hyperlink" Target="https://sites.google.com/view/360photoboothrentalmalibu/home" TargetMode="External"/><Relationship Id="rId4" Type="http://schemas.openxmlformats.org/officeDocument/2006/relationships/hyperlink" Target="http://www.youtube.com/watch?v=b119Lcpo9go" TargetMode="External"/><Relationship Id="rId5" Type="http://schemas.openxmlformats.org/officeDocument/2006/relationships/image" Target="../media/image8.jp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24.xml"/><Relationship Id="rId3" Type="http://schemas.openxmlformats.org/officeDocument/2006/relationships/hyperlink" Target="https://sites.google.com/view/360photoboothrentalmalibu/home" TargetMode="External"/><Relationship Id="rId4" Type="http://schemas.openxmlformats.org/officeDocument/2006/relationships/hyperlink" Target="http://www.youtube.com/watch?v=KSIPJdMhf6w" TargetMode="External"/><Relationship Id="rId5" Type="http://schemas.openxmlformats.org/officeDocument/2006/relationships/image" Target="../media/image7.jp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25.xml"/><Relationship Id="rId3" Type="http://schemas.openxmlformats.org/officeDocument/2006/relationships/hyperlink" Target="https://sites.google.com/view/360photoboothrentalmalibu/home" TargetMode="External"/><Relationship Id="rId4" Type="http://schemas.openxmlformats.org/officeDocument/2006/relationships/hyperlink" Target="http://www.youtube.com/watch?v=l5MifmkgK_c" TargetMode="External"/><Relationship Id="rId5" Type="http://schemas.openxmlformats.org/officeDocument/2006/relationships/image" Target="../media/image1.jp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6.xml"/><Relationship Id="rId3" Type="http://schemas.openxmlformats.org/officeDocument/2006/relationships/hyperlink" Target="https://sites.google.com/view/360photoboothrentalmalibu/home"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20" Type="http://schemas.openxmlformats.org/officeDocument/2006/relationships/hyperlink" Target="https://docs.google.com/presentation/d/1GdMkcIuq3MNuFaFkSuLp9vZpVP3rm1QxMPTCm5f4nFg/pub" TargetMode="External"/><Relationship Id="rId11" Type="http://schemas.openxmlformats.org/officeDocument/2006/relationships/hyperlink" Target="https://docs.google.com/document/d/1xBl2cu3aw6djX5bmM2kUXXwA6_yokVuAlUbdwcpf7sU/pub" TargetMode="External"/><Relationship Id="rId10" Type="http://schemas.openxmlformats.org/officeDocument/2006/relationships/hyperlink" Target="https://docs.google.com/document/d/1xBl2cu3aw6djX5bmM2kUXXwA6_yokVuAlUbdwcpf7sU/edit?usp=sharing" TargetMode="External"/><Relationship Id="rId13" Type="http://schemas.openxmlformats.org/officeDocument/2006/relationships/hyperlink" Target="https://docs.google.com/presentation/d/1u01K0CWmIYRAC5nHs-FJF7O4hIV1gTHRO3vJQsJn9Ow/edit?usp=sharing" TargetMode="External"/><Relationship Id="rId12" Type="http://schemas.openxmlformats.org/officeDocument/2006/relationships/hyperlink" Target="https://docs.google.com/document/d/1xBl2cu3aw6djX5bmM2kUXXwA6_yokVuAlUbdwcpf7sU/view" TargetMode="External"/><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drive.google.com/drive/folders/1LuDTqxKkMH9nX-0_wIvFUxoCZJGftF2I?usp=sharing" TargetMode="External"/><Relationship Id="rId4" Type="http://schemas.openxmlformats.org/officeDocument/2006/relationships/hyperlink" Target="https://docs.google.com/document/d/1ZRMKUZ7_74-ZbMVzujIos8oVJBHV0DDBv9McTVMMHTs/edit?usp=sharing" TargetMode="External"/><Relationship Id="rId9" Type="http://schemas.openxmlformats.org/officeDocument/2006/relationships/hyperlink" Target="https://docs.google.com/presentation/d/1GdMkcIuq3MNuFaFkSuLp9vZpVP3rm1QxMPTCm5f4nFg/view" TargetMode="External"/><Relationship Id="rId15" Type="http://schemas.openxmlformats.org/officeDocument/2006/relationships/hyperlink" Target="https://drive.google.com/drive/folders/1LuDTqxKkMH9nX-0_wIvFUxoCZJGftF2I?usp=sharing" TargetMode="External"/><Relationship Id="rId14" Type="http://schemas.openxmlformats.org/officeDocument/2006/relationships/hyperlink" Target="https://docs.google.com/presentation/d/1u01K0CWmIYRAC5nHs-FJF7O4hIV1gTHRO3vJQsJn9Ow/pub" TargetMode="External"/><Relationship Id="rId17" Type="http://schemas.openxmlformats.org/officeDocument/2006/relationships/hyperlink" Target="https://docs.google.com/document/d/1ZRMKUZ7_74-ZbMVzujIos8oVJBHV0DDBv9McTVMMHTs/pub" TargetMode="External"/><Relationship Id="rId16" Type="http://schemas.openxmlformats.org/officeDocument/2006/relationships/hyperlink" Target="https://docs.google.com/document/d/1ZRMKUZ7_74-ZbMVzujIos8oVJBHV0DDBv9McTVMMHTs/edit?usp=sharing" TargetMode="External"/><Relationship Id="rId5" Type="http://schemas.openxmlformats.org/officeDocument/2006/relationships/hyperlink" Target="https://docs.google.com/document/d/1ZRMKUZ7_74-ZbMVzujIos8oVJBHV0DDBv9McTVMMHTs/pub" TargetMode="External"/><Relationship Id="rId19" Type="http://schemas.openxmlformats.org/officeDocument/2006/relationships/hyperlink" Target="https://docs.google.com/presentation/d/1GdMkcIuq3MNuFaFkSuLp9vZpVP3rm1QxMPTCm5f4nFg/edit?usp=sharing" TargetMode="External"/><Relationship Id="rId6" Type="http://schemas.openxmlformats.org/officeDocument/2006/relationships/hyperlink" Target="https://docs.google.com/document/d/1ZRMKUZ7_74-ZbMVzujIos8oVJBHV0DDBv9McTVMMHTs/view" TargetMode="External"/><Relationship Id="rId18" Type="http://schemas.openxmlformats.org/officeDocument/2006/relationships/hyperlink" Target="https://docs.google.com/document/d/1ZRMKUZ7_74-ZbMVzujIos8oVJBHV0DDBv9McTVMMHTs/view" TargetMode="External"/><Relationship Id="rId7" Type="http://schemas.openxmlformats.org/officeDocument/2006/relationships/hyperlink" Target="https://docs.google.com/presentation/d/1GdMkcIuq3MNuFaFkSuLp9vZpVP3rm1QxMPTCm5f4nFg/edit?usp=sharing" TargetMode="External"/><Relationship Id="rId8" Type="http://schemas.openxmlformats.org/officeDocument/2006/relationships/hyperlink" Target="https://docs.google.com/presentation/d/1GdMkcIuq3MNuFaFkSuLp9vZpVP3rm1QxMPTCm5f4nFg/pub"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1" Type="http://schemas.openxmlformats.org/officeDocument/2006/relationships/hyperlink" Target="https://docs.google.com/document/d/1xBl2cu3aw6djX5bmM2kUXXwA6_yokVuAlUbdwcpf7sU/pub" TargetMode="External"/><Relationship Id="rId10" Type="http://schemas.openxmlformats.org/officeDocument/2006/relationships/hyperlink" Target="https://docs.google.com/document/d/1xBl2cu3aw6djX5bmM2kUXXwA6_yokVuAlUbdwcpf7sU/edit?usp=sharing" TargetMode="External"/><Relationship Id="rId13" Type="http://schemas.openxmlformats.org/officeDocument/2006/relationships/hyperlink" Target="https://docs.google.com/presentation/d/1u01K0CWmIYRAC5nHs-FJF7O4hIV1gTHRO3vJQsJn9Ow/edit?usp=sharing" TargetMode="External"/><Relationship Id="rId12" Type="http://schemas.openxmlformats.org/officeDocument/2006/relationships/hyperlink" Target="https://docs.google.com/document/d/1xBl2cu3aw6djX5bmM2kUXXwA6_yokVuAlUbdwcpf7sU/view" TargetMode="External"/><Relationship Id="rId1" Type="http://schemas.openxmlformats.org/officeDocument/2006/relationships/slideLayout" Target="../slideLayouts/slideLayout4.xml"/><Relationship Id="rId2" Type="http://schemas.openxmlformats.org/officeDocument/2006/relationships/notesSlide" Target="../notesSlides/notesSlide6.xml"/><Relationship Id="rId3" Type="http://schemas.openxmlformats.org/officeDocument/2006/relationships/hyperlink" Target="https://drive.google.com/drive/folders/1LuDTqxKkMH9nX-0_wIvFUxoCZJGftF2I?usp=sharing" TargetMode="External"/><Relationship Id="rId4" Type="http://schemas.openxmlformats.org/officeDocument/2006/relationships/hyperlink" Target="https://docs.google.com/document/d/1ZRMKUZ7_74-ZbMVzujIos8oVJBHV0DDBv9McTVMMHTs/edit?usp=sharing" TargetMode="External"/><Relationship Id="rId9" Type="http://schemas.openxmlformats.org/officeDocument/2006/relationships/hyperlink" Target="https://docs.google.com/presentation/d/1GdMkcIuq3MNuFaFkSuLp9vZpVP3rm1QxMPTCm5f4nFg/view" TargetMode="External"/><Relationship Id="rId15" Type="http://schemas.openxmlformats.org/officeDocument/2006/relationships/hyperlink" Target="https://docs.google.com/presentation/d/1u01K0CWmIYRAC5nHs-FJF7O4hIV1gTHRO3vJQsJn9Ow/view" TargetMode="External"/><Relationship Id="rId14" Type="http://schemas.openxmlformats.org/officeDocument/2006/relationships/hyperlink" Target="https://docs.google.com/presentation/d/1u01K0CWmIYRAC5nHs-FJF7O4hIV1gTHRO3vJQsJn9Ow/pub" TargetMode="External"/><Relationship Id="rId5" Type="http://schemas.openxmlformats.org/officeDocument/2006/relationships/hyperlink" Target="https://docs.google.com/document/d/1ZRMKUZ7_74-ZbMVzujIos8oVJBHV0DDBv9McTVMMHTs/pub" TargetMode="External"/><Relationship Id="rId6" Type="http://schemas.openxmlformats.org/officeDocument/2006/relationships/hyperlink" Target="https://docs.google.com/document/d/1ZRMKUZ7_74-ZbMVzujIos8oVJBHV0DDBv9McTVMMHTs/view" TargetMode="External"/><Relationship Id="rId7" Type="http://schemas.openxmlformats.org/officeDocument/2006/relationships/hyperlink" Target="https://docs.google.com/presentation/d/1GdMkcIuq3MNuFaFkSuLp9vZpVP3rm1QxMPTCm5f4nFg/edit?usp=sharing" TargetMode="External"/><Relationship Id="rId8" Type="http://schemas.openxmlformats.org/officeDocument/2006/relationships/hyperlink" Target="https://docs.google.com/presentation/d/1GdMkcIuq3MNuFaFkSuLp9vZpVP3rm1QxMPTCm5f4nFg/pub"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8.xml"/><Relationship Id="rId3" Type="http://schemas.openxmlformats.org/officeDocument/2006/relationships/hyperlink" Target="https://sites.google.com/view/360photoboothrentalmalibu/home" TargetMode="External"/><Relationship Id="rId4" Type="http://schemas.openxmlformats.org/officeDocument/2006/relationships/hyperlink" Target="http://www.youtube.com/watch?v=SXhlfWOl0_Y" TargetMode="External"/><Relationship Id="rId5" Type="http://schemas.openxmlformats.org/officeDocument/2006/relationships/image" Target="../media/image11.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9.xml"/><Relationship Id="rId3" Type="http://schemas.openxmlformats.org/officeDocument/2006/relationships/hyperlink" Target="https://sites.google.com/view/360photoboothrentalmalibu/home" TargetMode="External"/><Relationship Id="rId4" Type="http://schemas.openxmlformats.org/officeDocument/2006/relationships/hyperlink" Target="http://www.youtube.com/watch?v=AIWN2FbwUHY" TargetMode="External"/><Relationship Id="rId5" Type="http://schemas.openxmlformats.org/officeDocument/2006/relationships/image" Target="../media/image4.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what is a 360 video booth</a:t>
            </a:r>
            <a:endParaRPr b="1">
              <a:solidFill>
                <a:srgbClr val="A8D673"/>
              </a:solidFill>
              <a:latin typeface="Poppins"/>
              <a:ea typeface="Poppins"/>
              <a:cs typeface="Poppins"/>
              <a:sym typeface="Poppins"/>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https://sites.google.com/view/360photoboothrentalmalibu/home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22"/>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https://sites.google.com/view/360photoboothrentalmalibu/home</a:t>
            </a:r>
            <a:endParaRPr/>
          </a:p>
        </p:txBody>
      </p:sp>
      <p:pic>
        <p:nvPicPr>
          <p:cNvPr id="110" name="Google Shape;110;p22">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0"/>
                                        </p:tgtEl>
                                        <p:attrNameLst>
                                          <p:attrName>style.visibility</p:attrName>
                                        </p:attrNameLst>
                                      </p:cBhvr>
                                      <p:to>
                                        <p:strVal val="visible"/>
                                      </p:to>
                                    </p:set>
                                    <p:animEffect filter="fade" transition="in">
                                      <p:cBhvr>
                                        <p:cTn dur="1000"/>
                                        <p:tgtEl>
                                          <p:spTgt spid="11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23"/>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https://sites.google.com/view/360photoboothrentalmalibu/home</a:t>
            </a:r>
            <a:endParaRPr/>
          </a:p>
        </p:txBody>
      </p:sp>
      <p:pic>
        <p:nvPicPr>
          <p:cNvPr id="116" name="Google Shape;116;p23">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6"/>
                                        </p:tgtEl>
                                        <p:attrNameLst>
                                          <p:attrName>style.visibility</p:attrName>
                                        </p:attrNameLst>
                                      </p:cBhvr>
                                      <p:to>
                                        <p:strVal val="visible"/>
                                      </p:to>
                                    </p:set>
                                    <p:animEffect filter="fade" transition="in">
                                      <p:cBhvr>
                                        <p:cTn dur="1000"/>
                                        <p:tgtEl>
                                          <p:spTgt spid="11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24"/>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https://sites.google.com/view/360photoboothrentalmalibu/home</a:t>
            </a:r>
            <a:endParaRPr/>
          </a:p>
        </p:txBody>
      </p:sp>
      <p:pic>
        <p:nvPicPr>
          <p:cNvPr id="122" name="Google Shape;122;p24">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2"/>
                                        </p:tgtEl>
                                        <p:attrNameLst>
                                          <p:attrName>style.visibility</p:attrName>
                                        </p:attrNameLst>
                                      </p:cBhvr>
                                      <p:to>
                                        <p:strVal val="visible"/>
                                      </p:to>
                                    </p:set>
                                    <p:animEffect filter="fade" transition="in">
                                      <p:cBhvr>
                                        <p:cTn dur="1000"/>
                                        <p:tgtEl>
                                          <p:spTgt spid="12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25"/>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https://sites.google.com/view/360photoboothrentalmalibu/home</a:t>
            </a:r>
            <a:endParaRPr/>
          </a:p>
        </p:txBody>
      </p:sp>
      <p:pic>
        <p:nvPicPr>
          <p:cNvPr id="128" name="Google Shape;128;p25">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8"/>
                                        </p:tgtEl>
                                        <p:attrNameLst>
                                          <p:attrName>style.visibility</p:attrName>
                                        </p:attrNameLst>
                                      </p:cBhvr>
                                      <p:to>
                                        <p:strVal val="visible"/>
                                      </p:to>
                                    </p:set>
                                    <p:animEffect filter="fade" transition="in">
                                      <p:cBhvr>
                                        <p:cTn dur="1000"/>
                                        <p:tgtEl>
                                          <p:spTgt spid="12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26"/>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https://sites.google.com/view/360photoboothrentalmalibu/home</a:t>
            </a:r>
            <a:endParaRPr/>
          </a:p>
        </p:txBody>
      </p:sp>
      <p:pic>
        <p:nvPicPr>
          <p:cNvPr id="134" name="Google Shape;134;p26">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4"/>
                                        </p:tgtEl>
                                        <p:attrNameLst>
                                          <p:attrName>style.visibility</p:attrName>
                                        </p:attrNameLst>
                                      </p:cBhvr>
                                      <p:to>
                                        <p:strVal val="visible"/>
                                      </p:to>
                                    </p:set>
                                    <p:animEffect filter="fade" transition="in">
                                      <p:cBhvr>
                                        <p:cTn dur="1000"/>
                                        <p:tgtEl>
                                          <p:spTgt spid="13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27"/>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https://sites.google.com/view/360photoboothrentalmalibu/home</a:t>
            </a:r>
            <a:endParaRPr/>
          </a:p>
        </p:txBody>
      </p:sp>
      <p:pic>
        <p:nvPicPr>
          <p:cNvPr id="140" name="Google Shape;140;p27">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0"/>
                                        </p:tgtEl>
                                        <p:attrNameLst>
                                          <p:attrName>style.visibility</p:attrName>
                                        </p:attrNameLst>
                                      </p:cBhvr>
                                      <p:to>
                                        <p:strVal val="visible"/>
                                      </p:to>
                                    </p:set>
                                    <p:animEffect filter="fade" transition="in">
                                      <p:cBhvr>
                                        <p:cTn dur="1000"/>
                                        <p:tgtEl>
                                          <p:spTgt spid="14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28"/>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https://sites.google.com/view/360photoboothrentalmalibu/home</a:t>
            </a:r>
            <a:endParaRPr/>
          </a:p>
        </p:txBody>
      </p:sp>
      <p:pic>
        <p:nvPicPr>
          <p:cNvPr id="146" name="Google Shape;146;p28">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6"/>
                                        </p:tgtEl>
                                        <p:attrNameLst>
                                          <p:attrName>style.visibility</p:attrName>
                                        </p:attrNameLst>
                                      </p:cBhvr>
                                      <p:to>
                                        <p:strVal val="visible"/>
                                      </p:to>
                                    </p:set>
                                    <p:animEffect filter="fade" transition="in">
                                      <p:cBhvr>
                                        <p:cTn dur="1000"/>
                                        <p:tgtEl>
                                          <p:spTgt spid="14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p29"/>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https://sites.google.com/view/360photoboothrentalmalibu/home</a:t>
            </a:r>
            <a:endParaRPr/>
          </a:p>
        </p:txBody>
      </p:sp>
      <p:pic>
        <p:nvPicPr>
          <p:cNvPr id="152" name="Google Shape;152;p29">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2"/>
                                        </p:tgtEl>
                                        <p:attrNameLst>
                                          <p:attrName>style.visibility</p:attrName>
                                        </p:attrNameLst>
                                      </p:cBhvr>
                                      <p:to>
                                        <p:strVal val="visible"/>
                                      </p:to>
                                    </p:set>
                                    <p:animEffect filter="fade" transition="in">
                                      <p:cBhvr>
                                        <p:cTn dur="1000"/>
                                        <p:tgtEl>
                                          <p:spTgt spid="15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6" name="Shape 156"/>
        <p:cNvGrpSpPr/>
        <p:nvPr/>
      </p:nvGrpSpPr>
      <p:grpSpPr>
        <a:xfrm>
          <a:off x="0" y="0"/>
          <a:ext cx="0" cy="0"/>
          <a:chOff x="0" y="0"/>
          <a:chExt cx="0" cy="0"/>
        </a:xfrm>
      </p:grpSpPr>
      <p:sp>
        <p:nvSpPr>
          <p:cNvPr id="157" name="Google Shape;157;p3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https://sites.google.com/view/360photoboothrentalmalibu/home</a:t>
            </a:r>
            <a:endParaRPr/>
          </a:p>
        </p:txBody>
      </p:sp>
      <p:pic>
        <p:nvPicPr>
          <p:cNvPr id="158" name="Google Shape;158;p30">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8"/>
                                        </p:tgtEl>
                                        <p:attrNameLst>
                                          <p:attrName>style.visibility</p:attrName>
                                        </p:attrNameLst>
                                      </p:cBhvr>
                                      <p:to>
                                        <p:strVal val="visible"/>
                                      </p:to>
                                    </p:set>
                                    <p:animEffect filter="fade" transition="in">
                                      <p:cBhvr>
                                        <p:cTn dur="1000"/>
                                        <p:tgtEl>
                                          <p:spTgt spid="15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sp>
        <p:nvSpPr>
          <p:cNvPr id="163" name="Google Shape;163;p31"/>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https://sites.google.com/view/360photoboothrentalmalibu/home</a:t>
            </a:r>
            <a:endParaRPr/>
          </a:p>
        </p:txBody>
      </p:sp>
      <p:pic>
        <p:nvPicPr>
          <p:cNvPr id="164" name="Google Shape;164;p31">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4"/>
                                        </p:tgtEl>
                                        <p:attrNameLst>
                                          <p:attrName>style.visibility</p:attrName>
                                        </p:attrNameLst>
                                      </p:cBhvr>
                                      <p:to>
                                        <p:strVal val="visible"/>
                                      </p:to>
                                    </p:set>
                                    <p:animEffect filter="fade" transition="in">
                                      <p:cBhvr>
                                        <p:cTn dur="1000"/>
                                        <p:tgtEl>
                                          <p:spTgt spid="16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what is a 360 video booth</a:t>
            </a:r>
            <a:endParaRPr b="1">
              <a:solidFill>
                <a:srgbClr val="A8D673"/>
              </a:solidFill>
              <a:latin typeface="Poppins"/>
              <a:ea typeface="Poppins"/>
              <a:cs typeface="Poppins"/>
              <a:sym typeface="Poppins"/>
            </a:endParaRPr>
          </a:p>
        </p:txBody>
      </p:sp>
      <p:sp>
        <p:nvSpPr>
          <p:cNvPr id="61" name="Google Shape;61;p1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Like other Lucky Frog photo booth experiences, the 360 Photo Booth can accommodate up to 4 event guests, and is a great group activity! Depending on the size of the person, our sturdy 360-degree video booth platform can accommodate around 4 people at a time. Considering the viral content you can produce with 360 Video Booth, it is perfect for any special event or gala around Alhambra and Arcadia, Artesia, Beverly Hills, Burbank, Carson, Culver City, Glendale, Hermosa Beach, Manhattan Beach, Monterey Park, Palos Verdes, Pasadena, and the Santa Monica Coastal area along with Aliso Viejo, Anaheim, Brea, and Buena Park, as well as all of Orange County. Creating sharable content has become a very important descision making factor when renting a photo booth. In our social media dominated society that values influencers and online celebrities, a 360-degree photo booth lets you share your HD videos instantly on several different platforms, and we can create vertical content for TikTok or Instagram stories or Horizontal videos for Facebook and Youtube. Our 360-degree experience is perfect for instant gratification at your corporate events, social events, and is also perfect for social media influencers who want to increase engagement with their followers. All photo booth experiences, including a 360 photo booth rental are social media powerhouses. From the moment you and your event guests enter our 360 photo booth platform, it's just a matter of seconds until it's transferred to your device. a 360 photo booth rental allows you to share your video creation via your social media, and is transferred via airdrop or QR code scanning. From the seond someone steps onto the spinner to when they get their video airdropped the whole 360 video creation process leads to sharing on social media platforms like TikTok, Instagram, or Twitter. </a:t>
            </a:r>
            <a:endParaRPr sz="800"/>
          </a:p>
          <a:p>
            <a:pPr indent="0" lvl="0" marL="0" rtl="0" algn="l">
              <a:spcBef>
                <a:spcPts val="0"/>
              </a:spcBef>
              <a:spcAft>
                <a:spcPts val="0"/>
              </a:spcAft>
              <a:buNone/>
            </a:pPr>
            <a:r>
              <a:rPr lang="en" sz="1000" u="sng">
                <a:solidFill>
                  <a:schemeClr val="hlink"/>
                </a:solidFill>
                <a:hlinkClick r:id="rId3"/>
              </a:rPr>
              <a:t>https://sites.google.com/view/360photoboothrentalmalibu/home</a:t>
            </a:r>
            <a:endParaRPr sz="1000"/>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p32"/>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https://sites.google.com/view/360photoboothrentalmalibu/home</a:t>
            </a:r>
            <a:endParaRPr/>
          </a:p>
        </p:txBody>
      </p:sp>
      <p:pic>
        <p:nvPicPr>
          <p:cNvPr id="170" name="Google Shape;170;p32">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0"/>
                                        </p:tgtEl>
                                        <p:attrNameLst>
                                          <p:attrName>style.visibility</p:attrName>
                                        </p:attrNameLst>
                                      </p:cBhvr>
                                      <p:to>
                                        <p:strVal val="visible"/>
                                      </p:to>
                                    </p:set>
                                    <p:animEffect filter="fade" transition="in">
                                      <p:cBhvr>
                                        <p:cTn dur="1000"/>
                                        <p:tgtEl>
                                          <p:spTgt spid="17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4" name="Shape 174"/>
        <p:cNvGrpSpPr/>
        <p:nvPr/>
      </p:nvGrpSpPr>
      <p:grpSpPr>
        <a:xfrm>
          <a:off x="0" y="0"/>
          <a:ext cx="0" cy="0"/>
          <a:chOff x="0" y="0"/>
          <a:chExt cx="0" cy="0"/>
        </a:xfrm>
      </p:grpSpPr>
      <p:sp>
        <p:nvSpPr>
          <p:cNvPr id="175" name="Google Shape;175;p33"/>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https://sites.google.com/view/360photoboothrentalmalibu/home</a:t>
            </a:r>
            <a:endParaRPr/>
          </a:p>
        </p:txBody>
      </p:sp>
      <p:pic>
        <p:nvPicPr>
          <p:cNvPr id="176" name="Google Shape;176;p33">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6"/>
                                        </p:tgtEl>
                                        <p:attrNameLst>
                                          <p:attrName>style.visibility</p:attrName>
                                        </p:attrNameLst>
                                      </p:cBhvr>
                                      <p:to>
                                        <p:strVal val="visible"/>
                                      </p:to>
                                    </p:set>
                                    <p:animEffect filter="fade" transition="in">
                                      <p:cBhvr>
                                        <p:cTn dur="1000"/>
                                        <p:tgtEl>
                                          <p:spTgt spid="17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0" name="Shape 180"/>
        <p:cNvGrpSpPr/>
        <p:nvPr/>
      </p:nvGrpSpPr>
      <p:grpSpPr>
        <a:xfrm>
          <a:off x="0" y="0"/>
          <a:ext cx="0" cy="0"/>
          <a:chOff x="0" y="0"/>
          <a:chExt cx="0" cy="0"/>
        </a:xfrm>
      </p:grpSpPr>
      <p:sp>
        <p:nvSpPr>
          <p:cNvPr id="181" name="Google Shape;181;p34"/>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https://sites.google.com/view/360photoboothrentalmalibu/home</a:t>
            </a:r>
            <a:endParaRPr/>
          </a:p>
        </p:txBody>
      </p:sp>
      <p:pic>
        <p:nvPicPr>
          <p:cNvPr id="182" name="Google Shape;182;p34">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2"/>
                                        </p:tgtEl>
                                        <p:attrNameLst>
                                          <p:attrName>style.visibility</p:attrName>
                                        </p:attrNameLst>
                                      </p:cBhvr>
                                      <p:to>
                                        <p:strVal val="visible"/>
                                      </p:to>
                                    </p:set>
                                    <p:animEffect filter="fade" transition="in">
                                      <p:cBhvr>
                                        <p:cTn dur="1000"/>
                                        <p:tgtEl>
                                          <p:spTgt spid="18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6" name="Shape 186"/>
        <p:cNvGrpSpPr/>
        <p:nvPr/>
      </p:nvGrpSpPr>
      <p:grpSpPr>
        <a:xfrm>
          <a:off x="0" y="0"/>
          <a:ext cx="0" cy="0"/>
          <a:chOff x="0" y="0"/>
          <a:chExt cx="0" cy="0"/>
        </a:xfrm>
      </p:grpSpPr>
      <p:sp>
        <p:nvSpPr>
          <p:cNvPr id="187" name="Google Shape;187;p35"/>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https://sites.google.com/view/360photoboothrentalmalibu/home</a:t>
            </a:r>
            <a:endParaRPr/>
          </a:p>
        </p:txBody>
      </p:sp>
      <p:pic>
        <p:nvPicPr>
          <p:cNvPr id="188" name="Google Shape;188;p35">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8"/>
                                        </p:tgtEl>
                                        <p:attrNameLst>
                                          <p:attrName>style.visibility</p:attrName>
                                        </p:attrNameLst>
                                      </p:cBhvr>
                                      <p:to>
                                        <p:strVal val="visible"/>
                                      </p:to>
                                    </p:set>
                                    <p:animEffect filter="fade" transition="in">
                                      <p:cBhvr>
                                        <p:cTn dur="1000"/>
                                        <p:tgtEl>
                                          <p:spTgt spid="18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2" name="Shape 192"/>
        <p:cNvGrpSpPr/>
        <p:nvPr/>
      </p:nvGrpSpPr>
      <p:grpSpPr>
        <a:xfrm>
          <a:off x="0" y="0"/>
          <a:ext cx="0" cy="0"/>
          <a:chOff x="0" y="0"/>
          <a:chExt cx="0" cy="0"/>
        </a:xfrm>
      </p:grpSpPr>
      <p:sp>
        <p:nvSpPr>
          <p:cNvPr id="193" name="Google Shape;193;p36"/>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https://sites.google.com/view/360photoboothrentalmalibu/home</a:t>
            </a:r>
            <a:endParaRPr/>
          </a:p>
        </p:txBody>
      </p:sp>
      <p:pic>
        <p:nvPicPr>
          <p:cNvPr id="194" name="Google Shape;194;p36">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4"/>
                                        </p:tgtEl>
                                        <p:attrNameLst>
                                          <p:attrName>style.visibility</p:attrName>
                                        </p:attrNameLst>
                                      </p:cBhvr>
                                      <p:to>
                                        <p:strVal val="visible"/>
                                      </p:to>
                                    </p:set>
                                    <p:animEffect filter="fade" transition="in">
                                      <p:cBhvr>
                                        <p:cTn dur="1000"/>
                                        <p:tgtEl>
                                          <p:spTgt spid="19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8" name="Shape 198"/>
        <p:cNvGrpSpPr/>
        <p:nvPr/>
      </p:nvGrpSpPr>
      <p:grpSpPr>
        <a:xfrm>
          <a:off x="0" y="0"/>
          <a:ext cx="0" cy="0"/>
          <a:chOff x="0" y="0"/>
          <a:chExt cx="0" cy="0"/>
        </a:xfrm>
      </p:grpSpPr>
      <p:sp>
        <p:nvSpPr>
          <p:cNvPr id="199" name="Google Shape;199;p37"/>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https://sites.google.com/view/360photoboothrentalmalibu/home</a:t>
            </a:r>
            <a:endParaRPr/>
          </a:p>
        </p:txBody>
      </p:sp>
      <p:pic>
        <p:nvPicPr>
          <p:cNvPr id="200" name="Google Shape;200;p37">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0"/>
                                        </p:tgtEl>
                                        <p:attrNameLst>
                                          <p:attrName>style.visibility</p:attrName>
                                        </p:attrNameLst>
                                      </p:cBhvr>
                                      <p:to>
                                        <p:strVal val="visible"/>
                                      </p:to>
                                    </p:set>
                                    <p:animEffect filter="fade" transition="in">
                                      <p:cBhvr>
                                        <p:cTn dur="1000"/>
                                        <p:tgtEl>
                                          <p:spTgt spid="20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4" name="Shape 204"/>
        <p:cNvGrpSpPr/>
        <p:nvPr/>
      </p:nvGrpSpPr>
      <p:grpSpPr>
        <a:xfrm>
          <a:off x="0" y="0"/>
          <a:ext cx="0" cy="0"/>
          <a:chOff x="0" y="0"/>
          <a:chExt cx="0" cy="0"/>
        </a:xfrm>
      </p:grpSpPr>
      <p:sp>
        <p:nvSpPr>
          <p:cNvPr id="205" name="Google Shape;205;p38"/>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what is a 360 video booth</a:t>
            </a:r>
            <a:endParaRPr b="1">
              <a:solidFill>
                <a:srgbClr val="A8D673"/>
              </a:solidFill>
              <a:latin typeface="Poppins"/>
              <a:ea typeface="Poppins"/>
              <a:cs typeface="Poppins"/>
              <a:sym typeface="Poppins"/>
            </a:endParaRPr>
          </a:p>
        </p:txBody>
      </p:sp>
      <p:sp>
        <p:nvSpPr>
          <p:cNvPr id="206" name="Google Shape;206;p38"/>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https://sites.google.com/view/360photoboothrentalmalibu/home</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Contact Information</a:t>
            </a:r>
            <a:endParaRPr b="1">
              <a:solidFill>
                <a:srgbClr val="A8D673"/>
              </a:solidFill>
              <a:latin typeface="Poppins"/>
              <a:ea typeface="Poppins"/>
              <a:cs typeface="Poppins"/>
              <a:sym typeface="Poppins"/>
            </a:endParaRPr>
          </a:p>
        </p:txBody>
      </p:sp>
      <p:sp>
        <p:nvSpPr>
          <p:cNvPr id="67" name="Google Shape;67;p1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a:t>Lucky Frog Photo Booth | 360 Video Booth Rental Los Angeles</a:t>
            </a:r>
            <a:endParaRPr sz="1000"/>
          </a:p>
          <a:p>
            <a:pPr indent="0" lvl="0" marL="0" rtl="0" algn="l">
              <a:spcBef>
                <a:spcPts val="0"/>
              </a:spcBef>
              <a:spcAft>
                <a:spcPts val="0"/>
              </a:spcAft>
              <a:buNone/>
            </a:pPr>
            <a:r>
              <a:rPr lang="en" sz="1000"/>
              <a:t>532 S Olive St, Los Angeles, CA 90013</a:t>
            </a:r>
            <a:endParaRPr sz="1000"/>
          </a:p>
          <a:p>
            <a:pPr indent="0" lvl="0" marL="0" rtl="0" algn="l">
              <a:spcBef>
                <a:spcPts val="0"/>
              </a:spcBef>
              <a:spcAft>
                <a:spcPts val="0"/>
              </a:spcAft>
              <a:buNone/>
            </a:pPr>
            <a:r>
              <a:rPr lang="en" sz="1000"/>
              <a:t>(562) 303-9926</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t/>
            </a:r>
            <a:endParaRPr sz="10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More info about us:</a:t>
            </a:r>
            <a:endParaRPr b="1">
              <a:solidFill>
                <a:srgbClr val="A8D673"/>
              </a:solidFill>
              <a:latin typeface="Poppins"/>
              <a:ea typeface="Poppins"/>
              <a:cs typeface="Poppins"/>
              <a:sym typeface="Poppins"/>
            </a:endParaRPr>
          </a:p>
        </p:txBody>
      </p:sp>
      <p:sp>
        <p:nvSpPr>
          <p:cNvPr id="73" name="Google Shape;73;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u="sng">
                <a:solidFill>
                  <a:schemeClr val="hlink"/>
                </a:solidFill>
                <a:hlinkClick r:id="rId3"/>
              </a:rPr>
              <a:t>360 video booth automatic</a:t>
            </a:r>
            <a:endParaRPr sz="800"/>
          </a:p>
          <a:p>
            <a:pPr indent="0" lvl="0" marL="0" rtl="0" algn="l">
              <a:spcBef>
                <a:spcPts val="0"/>
              </a:spcBef>
              <a:spcAft>
                <a:spcPts val="0"/>
              </a:spcAft>
              <a:buNone/>
            </a:pPr>
            <a:r>
              <a:rPr lang="en" sz="800" u="sng">
                <a:solidFill>
                  <a:schemeClr val="hlink"/>
                </a:solidFill>
                <a:hlinkClick r:id="rId4"/>
              </a:rPr>
              <a:t>what is a 360 video booth</a:t>
            </a:r>
            <a:endParaRPr sz="800"/>
          </a:p>
          <a:p>
            <a:pPr indent="0" lvl="0" marL="0" rtl="0" algn="l">
              <a:spcBef>
                <a:spcPts val="0"/>
              </a:spcBef>
              <a:spcAft>
                <a:spcPts val="0"/>
              </a:spcAft>
              <a:buNone/>
            </a:pPr>
            <a:r>
              <a:rPr lang="en" sz="800" u="sng">
                <a:solidFill>
                  <a:schemeClr val="hlink"/>
                </a:solidFill>
                <a:hlinkClick r:id="rId5"/>
              </a:rPr>
              <a:t>360 video booth business</a:t>
            </a:r>
            <a:endParaRPr sz="800"/>
          </a:p>
          <a:p>
            <a:pPr indent="0" lvl="0" marL="0" rtl="0" algn="l">
              <a:spcBef>
                <a:spcPts val="0"/>
              </a:spcBef>
              <a:spcAft>
                <a:spcPts val="0"/>
              </a:spcAft>
              <a:buNone/>
            </a:pPr>
            <a:r>
              <a:rPr lang="en" sz="800" u="sng">
                <a:solidFill>
                  <a:schemeClr val="hlink"/>
                </a:solidFill>
                <a:hlinkClick r:id="rId6"/>
              </a:rPr>
              <a:t>360 video booth cost</a:t>
            </a:r>
            <a:endParaRPr sz="800"/>
          </a:p>
          <a:p>
            <a:pPr indent="0" lvl="0" marL="0" rtl="0" algn="l">
              <a:spcBef>
                <a:spcPts val="0"/>
              </a:spcBef>
              <a:spcAft>
                <a:spcPts val="0"/>
              </a:spcAft>
              <a:buNone/>
            </a:pPr>
            <a:r>
              <a:rPr lang="en" sz="800" u="sng">
                <a:solidFill>
                  <a:schemeClr val="hlink"/>
                </a:solidFill>
                <a:hlinkClick r:id="rId7"/>
              </a:rPr>
              <a:t>360 degree photo booth video</a:t>
            </a:r>
            <a:endParaRPr sz="800"/>
          </a:p>
          <a:p>
            <a:pPr indent="0" lvl="0" marL="0" rtl="0" algn="l">
              <a:spcBef>
                <a:spcPts val="0"/>
              </a:spcBef>
              <a:spcAft>
                <a:spcPts val="0"/>
              </a:spcAft>
              <a:buNone/>
            </a:pPr>
            <a:r>
              <a:rPr lang="en" sz="800" u="sng">
                <a:solidFill>
                  <a:schemeClr val="hlink"/>
                </a:solidFill>
                <a:hlinkClick r:id="rId8"/>
              </a:rPr>
              <a:t>360 experience video booth</a:t>
            </a:r>
            <a:endParaRPr sz="800"/>
          </a:p>
          <a:p>
            <a:pPr indent="0" lvl="0" marL="0" rtl="0" algn="l">
              <a:spcBef>
                <a:spcPts val="0"/>
              </a:spcBef>
              <a:spcAft>
                <a:spcPts val="0"/>
              </a:spcAft>
              <a:buNone/>
            </a:pPr>
            <a:r>
              <a:rPr lang="en" sz="800" u="sng">
                <a:solidFill>
                  <a:schemeClr val="hlink"/>
                </a:solidFill>
                <a:hlinkClick r:id="rId9"/>
              </a:rPr>
              <a:t>360 video booth for rent</a:t>
            </a:r>
            <a:endParaRPr sz="800"/>
          </a:p>
          <a:p>
            <a:pPr indent="0" lvl="0" marL="0" rtl="0" algn="l">
              <a:spcBef>
                <a:spcPts val="0"/>
              </a:spcBef>
              <a:spcAft>
                <a:spcPts val="0"/>
              </a:spcAft>
              <a:buNone/>
            </a:pPr>
            <a:r>
              <a:rPr lang="en" sz="800" u="sng">
                <a:solidFill>
                  <a:schemeClr val="hlink"/>
                </a:solidFill>
                <a:hlinkClick r:id="rId10"/>
              </a:rPr>
              <a:t>360 grad video booth</a:t>
            </a:r>
            <a:endParaRPr sz="800"/>
          </a:p>
          <a:p>
            <a:pPr indent="0" lvl="0" marL="0" rtl="0" algn="l">
              <a:spcBef>
                <a:spcPts val="0"/>
              </a:spcBef>
              <a:spcAft>
                <a:spcPts val="0"/>
              </a:spcAft>
              <a:buNone/>
            </a:pPr>
            <a:r>
              <a:rPr lang="en" sz="800" u="sng">
                <a:solidFill>
                  <a:schemeClr val="hlink"/>
                </a:solidFill>
                <a:hlinkClick r:id="rId11"/>
              </a:rPr>
              <a:t>360 video booth hire</a:t>
            </a:r>
            <a:endParaRPr sz="800"/>
          </a:p>
          <a:p>
            <a:pPr indent="0" lvl="0" marL="0" rtl="0" algn="l">
              <a:spcBef>
                <a:spcPts val="0"/>
              </a:spcBef>
              <a:spcAft>
                <a:spcPts val="0"/>
              </a:spcAft>
              <a:buNone/>
            </a:pPr>
            <a:r>
              <a:rPr lang="en" sz="800" u="sng">
                <a:solidFill>
                  <a:schemeClr val="hlink"/>
                </a:solidFill>
                <a:hlinkClick r:id="rId12"/>
              </a:rPr>
              <a:t>360 video booth with ring light</a:t>
            </a:r>
            <a:endParaRPr sz="800"/>
          </a:p>
          <a:p>
            <a:pPr indent="0" lvl="0" marL="0" rtl="0" algn="l">
              <a:spcBef>
                <a:spcPts val="0"/>
              </a:spcBef>
              <a:spcAft>
                <a:spcPts val="0"/>
              </a:spcAft>
              <a:buNone/>
            </a:pPr>
            <a:r>
              <a:rPr lang="en" sz="800" u="sng">
                <a:solidFill>
                  <a:schemeClr val="hlink"/>
                </a:solidFill>
                <a:hlinkClick r:id="rId13"/>
              </a:rPr>
              <a:t>orcavue life 360 video booth</a:t>
            </a:r>
            <a:endParaRPr sz="800"/>
          </a:p>
          <a:p>
            <a:pPr indent="0" lvl="0" marL="0" rtl="0" algn="l">
              <a:spcBef>
                <a:spcPts val="0"/>
              </a:spcBef>
              <a:spcAft>
                <a:spcPts val="0"/>
              </a:spcAft>
              <a:buNone/>
            </a:pPr>
            <a:r>
              <a:rPr lang="en" sz="800" u="sng">
                <a:solidFill>
                  <a:schemeClr val="hlink"/>
                </a:solidFill>
                <a:hlinkClick r:id="rId14"/>
              </a:rPr>
              <a:t>360 video booth near me</a:t>
            </a:r>
            <a:endParaRPr sz="800"/>
          </a:p>
          <a:p>
            <a:pPr indent="0" lvl="0" marL="0" rtl="0" algn="l">
              <a:spcBef>
                <a:spcPts val="0"/>
              </a:spcBef>
              <a:spcAft>
                <a:spcPts val="0"/>
              </a:spcAft>
              <a:buNone/>
            </a:pPr>
            <a:r>
              <a:rPr lang="en" sz="800" u="sng">
                <a:solidFill>
                  <a:schemeClr val="hlink"/>
                </a:solidFill>
                <a:hlinkClick r:id="rId15"/>
              </a:rPr>
              <a:t>revolve 360 video booth near me</a:t>
            </a:r>
            <a:endParaRPr sz="800"/>
          </a:p>
          <a:p>
            <a:pPr indent="0" lvl="0" marL="0" rtl="0" algn="l">
              <a:spcBef>
                <a:spcPts val="0"/>
              </a:spcBef>
              <a:spcAft>
                <a:spcPts val="0"/>
              </a:spcAft>
              <a:buNone/>
            </a:pPr>
            <a:r>
              <a:rPr lang="en" sz="800" u="sng">
                <a:solidFill>
                  <a:schemeClr val="hlink"/>
                </a:solidFill>
                <a:hlinkClick r:id="rId16"/>
              </a:rPr>
              <a:t>360 slow motion video booth</a:t>
            </a:r>
            <a:endParaRPr sz="800"/>
          </a:p>
          <a:p>
            <a:pPr indent="0" lvl="0" marL="0" rtl="0" algn="l">
              <a:spcBef>
                <a:spcPts val="0"/>
              </a:spcBef>
              <a:spcAft>
                <a:spcPts val="0"/>
              </a:spcAft>
              <a:buNone/>
            </a:pPr>
            <a:r>
              <a:rPr lang="en" sz="800" u="sng">
                <a:solidFill>
                  <a:schemeClr val="hlink"/>
                </a:solidFill>
                <a:hlinkClick r:id="rId17"/>
              </a:rPr>
              <a:t>orcavue 360 video booth</a:t>
            </a:r>
            <a:endParaRPr sz="800"/>
          </a:p>
          <a:p>
            <a:pPr indent="0" lvl="0" marL="0" rtl="0" algn="l">
              <a:spcBef>
                <a:spcPts val="0"/>
              </a:spcBef>
              <a:spcAft>
                <a:spcPts val="0"/>
              </a:spcAft>
              <a:buNone/>
            </a:pPr>
            <a:r>
              <a:rPr lang="en" sz="800" u="sng">
                <a:solidFill>
                  <a:schemeClr val="hlink"/>
                </a:solidFill>
                <a:hlinkClick r:id="rId18"/>
              </a:rPr>
              <a:t>orcavue xl 360 video booth</a:t>
            </a:r>
            <a:endParaRPr sz="800"/>
          </a:p>
          <a:p>
            <a:pPr indent="0" lvl="0" marL="0" rtl="0" algn="l">
              <a:spcBef>
                <a:spcPts val="0"/>
              </a:spcBef>
              <a:spcAft>
                <a:spcPts val="0"/>
              </a:spcAft>
              <a:buNone/>
            </a:pPr>
            <a:r>
              <a:rPr lang="en" sz="800" u="sng">
                <a:solidFill>
                  <a:schemeClr val="hlink"/>
                </a:solidFill>
                <a:hlinkClick r:id="rId19"/>
              </a:rPr>
              <a:t>360 video booth platform</a:t>
            </a:r>
            <a:endParaRPr sz="800"/>
          </a:p>
          <a:p>
            <a:pPr indent="0" lvl="0" marL="0" rtl="0" algn="l">
              <a:spcBef>
                <a:spcPts val="0"/>
              </a:spcBef>
              <a:spcAft>
                <a:spcPts val="0"/>
              </a:spcAft>
              <a:buNone/>
            </a:pPr>
            <a:r>
              <a:rPr lang="en" sz="800" u="sng">
                <a:solidFill>
                  <a:schemeClr val="hlink"/>
                </a:solidFill>
                <a:hlinkClick r:id="rId20"/>
              </a:rPr>
              <a:t>360 video booth platform spinner</a:t>
            </a:r>
            <a:endParaRPr sz="800"/>
          </a:p>
          <a:p>
            <a:pPr indent="0" lvl="0" marL="0" rtl="0" algn="l">
              <a:spcBef>
                <a:spcPts val="0"/>
              </a:spcBef>
              <a:spcAft>
                <a:spcPts val="0"/>
              </a:spcAft>
              <a:buNone/>
            </a:pPr>
            <a:r>
              <a:t/>
            </a:r>
            <a:endParaRPr sz="8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Links</a:t>
            </a:r>
            <a:endParaRPr b="1">
              <a:solidFill>
                <a:srgbClr val="A8D673"/>
              </a:solidFill>
              <a:latin typeface="Poppins"/>
              <a:ea typeface="Poppins"/>
              <a:cs typeface="Poppins"/>
              <a:sym typeface="Poppins"/>
            </a:endParaRPr>
          </a:p>
        </p:txBody>
      </p:sp>
      <p:sp>
        <p:nvSpPr>
          <p:cNvPr id="79" name="Google Shape;79;p17"/>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List of recommended resources</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Please visit :</a:t>
            </a:r>
            <a:endParaRPr b="1">
              <a:solidFill>
                <a:srgbClr val="A8D673"/>
              </a:solidFill>
              <a:latin typeface="Poppins"/>
              <a:ea typeface="Poppins"/>
              <a:cs typeface="Poppins"/>
              <a:sym typeface="Poppins"/>
            </a:endParaRPr>
          </a:p>
        </p:txBody>
      </p:sp>
      <p:sp>
        <p:nvSpPr>
          <p:cNvPr id="85" name="Google Shape;85;p18"/>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3"/>
              </a:rPr>
              <a:t>folder Microsoft Files</a:t>
            </a:r>
            <a:endParaRPr sz="700"/>
          </a:p>
          <a:p>
            <a:pPr indent="0" lvl="0" marL="0" rtl="0" algn="l">
              <a:lnSpc>
                <a:spcPct val="1000"/>
              </a:lnSpc>
              <a:spcBef>
                <a:spcPts val="1000"/>
              </a:spcBef>
              <a:spcAft>
                <a:spcPts val="0"/>
              </a:spcAft>
              <a:buNone/>
            </a:pPr>
            <a:r>
              <a:rPr lang="en" sz="700" u="sng">
                <a:solidFill>
                  <a:schemeClr val="hlink"/>
                </a:solidFill>
                <a:hlinkClick r:id="rId4"/>
              </a:rPr>
              <a:t>document</a:t>
            </a:r>
            <a:endParaRPr sz="700"/>
          </a:p>
          <a:p>
            <a:pPr indent="0" lvl="0" marL="0" rtl="0" algn="l">
              <a:lnSpc>
                <a:spcPct val="1000"/>
              </a:lnSpc>
              <a:spcBef>
                <a:spcPts val="1000"/>
              </a:spcBef>
              <a:spcAft>
                <a:spcPts val="0"/>
              </a:spcAft>
              <a:buNone/>
            </a:pPr>
            <a:r>
              <a:rPr lang="en" sz="700" u="sng">
                <a:solidFill>
                  <a:schemeClr val="hlink"/>
                </a:solidFill>
                <a:hlinkClick r:id="rId5"/>
              </a:rPr>
              <a:t>document pub</a:t>
            </a:r>
            <a:endParaRPr sz="700"/>
          </a:p>
          <a:p>
            <a:pPr indent="0" lvl="0" marL="0" rtl="0" algn="l">
              <a:lnSpc>
                <a:spcPct val="1000"/>
              </a:lnSpc>
              <a:spcBef>
                <a:spcPts val="1000"/>
              </a:spcBef>
              <a:spcAft>
                <a:spcPts val="0"/>
              </a:spcAft>
              <a:buNone/>
            </a:pPr>
            <a:r>
              <a:rPr lang="en" sz="700" u="sng">
                <a:solidFill>
                  <a:schemeClr val="hlink"/>
                </a:solidFill>
                <a:hlinkClick r:id="rId6"/>
              </a:rPr>
              <a:t>document view</a:t>
            </a:r>
            <a:endParaRPr sz="700"/>
          </a:p>
          <a:p>
            <a:pPr indent="0" lvl="0" marL="0" rtl="0" algn="l">
              <a:lnSpc>
                <a:spcPct val="1000"/>
              </a:lnSpc>
              <a:spcBef>
                <a:spcPts val="1000"/>
              </a:spcBef>
              <a:spcAft>
                <a:spcPts val="0"/>
              </a:spcAft>
              <a:buNone/>
            </a:pPr>
            <a:r>
              <a:rPr lang="en" sz="700" u="sng">
                <a:solidFill>
                  <a:schemeClr val="hlink"/>
                </a:solidFill>
                <a:hlinkClick r:id="rId7"/>
              </a:rPr>
              <a:t>presentation</a:t>
            </a:r>
            <a:endParaRPr sz="700"/>
          </a:p>
          <a:p>
            <a:pPr indent="0" lvl="0" marL="0" rtl="0" algn="l">
              <a:lnSpc>
                <a:spcPct val="1000"/>
              </a:lnSpc>
              <a:spcBef>
                <a:spcPts val="1000"/>
              </a:spcBef>
              <a:spcAft>
                <a:spcPts val="0"/>
              </a:spcAft>
              <a:buNone/>
            </a:pPr>
            <a:r>
              <a:rPr lang="en" sz="700" u="sng">
                <a:solidFill>
                  <a:schemeClr val="hlink"/>
                </a:solidFill>
                <a:hlinkClick r:id="rId8"/>
              </a:rPr>
              <a:t>presentation pub</a:t>
            </a:r>
            <a:endParaRPr sz="700"/>
          </a:p>
          <a:p>
            <a:pPr indent="0" lvl="0" marL="0" rtl="0" algn="l">
              <a:lnSpc>
                <a:spcPct val="1000"/>
              </a:lnSpc>
              <a:spcBef>
                <a:spcPts val="1000"/>
              </a:spcBef>
              <a:spcAft>
                <a:spcPts val="0"/>
              </a:spcAft>
              <a:buNone/>
            </a:pPr>
            <a:r>
              <a:rPr lang="en" sz="700" u="sng">
                <a:solidFill>
                  <a:schemeClr val="hlink"/>
                </a:solidFill>
                <a:hlinkClick r:id="rId9"/>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10"/>
              </a:rPr>
              <a:t>document</a:t>
            </a:r>
            <a:endParaRPr sz="700"/>
          </a:p>
          <a:p>
            <a:pPr indent="0" lvl="0" marL="0" rtl="0" algn="l">
              <a:lnSpc>
                <a:spcPct val="1000"/>
              </a:lnSpc>
              <a:spcBef>
                <a:spcPts val="1000"/>
              </a:spcBef>
              <a:spcAft>
                <a:spcPts val="0"/>
              </a:spcAft>
              <a:buNone/>
            </a:pPr>
            <a:r>
              <a:rPr lang="en" sz="700" u="sng">
                <a:solidFill>
                  <a:schemeClr val="hlink"/>
                </a:solidFill>
                <a:hlinkClick r:id="rId11"/>
              </a:rPr>
              <a:t>document pub</a:t>
            </a:r>
            <a:endParaRPr sz="700"/>
          </a:p>
          <a:p>
            <a:pPr indent="0" lvl="0" marL="0" rtl="0" algn="l">
              <a:lnSpc>
                <a:spcPct val="1000"/>
              </a:lnSpc>
              <a:spcBef>
                <a:spcPts val="1000"/>
              </a:spcBef>
              <a:spcAft>
                <a:spcPts val="0"/>
              </a:spcAft>
              <a:buNone/>
            </a:pPr>
            <a:r>
              <a:rPr lang="en" sz="700" u="sng">
                <a:solidFill>
                  <a:schemeClr val="hlink"/>
                </a:solidFill>
                <a:hlinkClick r:id="rId12"/>
              </a:rPr>
              <a:t>document view</a:t>
            </a:r>
            <a:endParaRPr sz="700"/>
          </a:p>
          <a:p>
            <a:pPr indent="0" lvl="0" marL="0" rtl="0" algn="l">
              <a:lnSpc>
                <a:spcPct val="1000"/>
              </a:lnSpc>
              <a:spcBef>
                <a:spcPts val="1000"/>
              </a:spcBef>
              <a:spcAft>
                <a:spcPts val="0"/>
              </a:spcAft>
              <a:buNone/>
            </a:pPr>
            <a:r>
              <a:rPr lang="en" sz="700" u="sng">
                <a:solidFill>
                  <a:schemeClr val="hlink"/>
                </a:solidFill>
                <a:hlinkClick r:id="rId13"/>
              </a:rPr>
              <a:t>presentation</a:t>
            </a:r>
            <a:endParaRPr sz="700"/>
          </a:p>
          <a:p>
            <a:pPr indent="0" lvl="0" marL="0" rtl="0" algn="l">
              <a:lnSpc>
                <a:spcPct val="1000"/>
              </a:lnSpc>
              <a:spcBef>
                <a:spcPts val="1000"/>
              </a:spcBef>
              <a:spcAft>
                <a:spcPts val="0"/>
              </a:spcAft>
              <a:buNone/>
            </a:pPr>
            <a:r>
              <a:rPr lang="en" sz="700" u="sng">
                <a:solidFill>
                  <a:schemeClr val="hlink"/>
                </a:solidFill>
                <a:hlinkClick r:id="rId14"/>
              </a:rPr>
              <a:t>presentation pub</a:t>
            </a:r>
            <a:endParaRPr sz="700"/>
          </a:p>
          <a:p>
            <a:pPr indent="0" lvl="0" marL="0" rtl="0" algn="l">
              <a:lnSpc>
                <a:spcPct val="1000"/>
              </a:lnSpc>
              <a:spcBef>
                <a:spcPts val="1000"/>
              </a:spcBef>
              <a:spcAft>
                <a:spcPts val="0"/>
              </a:spcAft>
              <a:buNone/>
            </a:pPr>
            <a:r>
              <a:rPr lang="en" sz="700" u="sng">
                <a:solidFill>
                  <a:schemeClr val="hlink"/>
                </a:solidFill>
                <a:hlinkClick r:id="rId15"/>
              </a:rPr>
              <a:t>presentation view</a:t>
            </a:r>
            <a:endParaRPr sz="700"/>
          </a:p>
          <a:p>
            <a:pPr indent="0" lvl="0" marL="0" rtl="0" algn="l">
              <a:lnSpc>
                <a:spcPct val="1000"/>
              </a:lnSpc>
              <a:spcBef>
                <a:spcPts val="1000"/>
              </a:spcBef>
              <a:spcAft>
                <a:spcPts val="1000"/>
              </a:spcAft>
              <a:buNone/>
            </a:pPr>
            <a:r>
              <a:t/>
            </a:r>
            <a:endParaRPr/>
          </a:p>
        </p:txBody>
      </p:sp>
      <p:sp>
        <p:nvSpPr>
          <p:cNvPr id="86" name="Google Shape;86;p18"/>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19"/>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Videos</a:t>
            </a:r>
            <a:endParaRPr b="1">
              <a:solidFill>
                <a:srgbClr val="A8D673"/>
              </a:solidFill>
              <a:latin typeface="Poppins"/>
              <a:ea typeface="Poppins"/>
              <a:cs typeface="Poppins"/>
              <a:sym typeface="Poppins"/>
            </a:endParaRPr>
          </a:p>
        </p:txBody>
      </p:sp>
      <p:sp>
        <p:nvSpPr>
          <p:cNvPr id="92" name="Google Shape;92;p19"/>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YouTube videos we recommend watching!</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2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https://sites.google.com/view/360photoboothrentalmalibu/home</a:t>
            </a:r>
            <a:endParaRPr/>
          </a:p>
        </p:txBody>
      </p:sp>
      <p:pic>
        <p:nvPicPr>
          <p:cNvPr id="98" name="Google Shape;98;p20">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8"/>
                                        </p:tgtEl>
                                        <p:attrNameLst>
                                          <p:attrName>style.visibility</p:attrName>
                                        </p:attrNameLst>
                                      </p:cBhvr>
                                      <p:to>
                                        <p:strVal val="visible"/>
                                      </p:to>
                                    </p:set>
                                    <p:animEffect filter="fade" transition="in">
                                      <p:cBhvr>
                                        <p:cTn dur="1000"/>
                                        <p:tgtEl>
                                          <p:spTgt spid="9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21"/>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https://sites.google.com/view/360photoboothrentalmalibu/home</a:t>
            </a:r>
            <a:endParaRPr/>
          </a:p>
        </p:txBody>
      </p:sp>
      <p:pic>
        <p:nvPicPr>
          <p:cNvPr id="104" name="Google Shape;104;p21">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4"/>
                                        </p:tgtEl>
                                        <p:attrNameLst>
                                          <p:attrName>style.visibility</p:attrName>
                                        </p:attrNameLst>
                                      </p:cBhvr>
                                      <p:to>
                                        <p:strVal val="visible"/>
                                      </p:to>
                                    </p:set>
                                    <p:animEffect filter="fade" transition="in">
                                      <p:cBhvr>
                                        <p:cTn dur="1000"/>
                                        <p:tgtEl>
                                          <p:spTgt spid="10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